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9" r:id="rId4"/>
    <p:sldId id="260" r:id="rId5"/>
    <p:sldId id="258" r:id="rId6"/>
    <p:sldId id="266" r:id="rId7"/>
    <p:sldId id="265" r:id="rId8"/>
    <p:sldId id="264" r:id="rId9"/>
    <p:sldId id="267" r:id="rId10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FC98D4-C8C1-4772-9D5C-566FF7E82AE3}" type="doc">
      <dgm:prSet loTypeId="urn:microsoft.com/office/officeart/2016/7/layout/LinearBlockProcessNumbered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14A72B9-74F5-4858-A4FE-3386FEC57C1A}">
      <dgm:prSet/>
      <dgm:spPr/>
      <dgm:t>
        <a:bodyPr/>
        <a:lstStyle/>
        <a:p>
          <a:r>
            <a:rPr lang="es-419" dirty="0"/>
            <a:t>Actualizar el Ideario Educativo de OALA a la luz del documento “La Identidad de la Escuela Católica para una cultura del diálogo” (Congregación para la Educación y Cultura - Enero 2022).</a:t>
          </a:r>
          <a:endParaRPr lang="en-US" dirty="0"/>
        </a:p>
      </dgm:t>
    </dgm:pt>
    <dgm:pt modelId="{496B5C04-68FD-479C-922A-D6640605A4CC}" type="parTrans" cxnId="{C1808D63-77D4-4127-9F40-9BDA2E0F7851}">
      <dgm:prSet/>
      <dgm:spPr/>
      <dgm:t>
        <a:bodyPr/>
        <a:lstStyle/>
        <a:p>
          <a:endParaRPr lang="en-US"/>
        </a:p>
      </dgm:t>
    </dgm:pt>
    <dgm:pt modelId="{00B31679-DC9B-4DB0-B57B-70519808CC9F}" type="sibTrans" cxnId="{C1808D63-77D4-4127-9F40-9BDA2E0F7851}">
      <dgm:prSet phldrT="01"/>
      <dgm:spPr/>
      <dgm:t>
        <a:bodyPr/>
        <a:lstStyle/>
        <a:p>
          <a:r>
            <a:rPr lang="en-US" dirty="0"/>
            <a:t>01</a:t>
          </a:r>
        </a:p>
      </dgm:t>
    </dgm:pt>
    <dgm:pt modelId="{E9C79D06-8224-4245-81F7-9BADE8EB6E01}">
      <dgm:prSet/>
      <dgm:spPr/>
      <dgm:t>
        <a:bodyPr/>
        <a:lstStyle/>
        <a:p>
          <a:r>
            <a:rPr lang="es-419" dirty="0"/>
            <a:t>Colaborar con cada Circunscripción en la adaptación de su Proyecto Educativo a través de reuniones virtuales personalizadas. </a:t>
          </a:r>
          <a:endParaRPr lang="en-US" dirty="0"/>
        </a:p>
      </dgm:t>
    </dgm:pt>
    <dgm:pt modelId="{C8C290B0-2016-4093-BDA2-1F9732B538E0}" type="parTrans" cxnId="{F1D6E260-41DC-4B86-B6EF-214C595F81A7}">
      <dgm:prSet/>
      <dgm:spPr/>
      <dgm:t>
        <a:bodyPr/>
        <a:lstStyle/>
        <a:p>
          <a:endParaRPr lang="en-US"/>
        </a:p>
      </dgm:t>
    </dgm:pt>
    <dgm:pt modelId="{F818BFA0-1163-448C-91EF-865E9C69336F}" type="sibTrans" cxnId="{F1D6E260-41DC-4B86-B6EF-214C595F81A7}">
      <dgm:prSet phldrT="02"/>
      <dgm:spPr/>
      <dgm:t>
        <a:bodyPr/>
        <a:lstStyle/>
        <a:p>
          <a:r>
            <a:rPr lang="en-US" dirty="0"/>
            <a:t>02</a:t>
          </a:r>
        </a:p>
      </dgm:t>
    </dgm:pt>
    <dgm:pt modelId="{48E8FBF1-1451-4468-8BD6-5E7FAFD18C3D}">
      <dgm:prSet/>
      <dgm:spPr/>
      <dgm:t>
        <a:bodyPr/>
        <a:lstStyle/>
        <a:p>
          <a:r>
            <a:rPr lang="es-419" dirty="0"/>
            <a:t>Colaborar en la actualización del reglamento del Consejo Educativo Pastoral en cada escuela agustiniana. </a:t>
          </a:r>
          <a:endParaRPr lang="en-US" dirty="0"/>
        </a:p>
      </dgm:t>
    </dgm:pt>
    <dgm:pt modelId="{85B29F03-4986-4F62-9BA0-C52C818377FB}" type="parTrans" cxnId="{443C41DB-5268-4974-A6B8-7204F44C8A87}">
      <dgm:prSet/>
      <dgm:spPr/>
      <dgm:t>
        <a:bodyPr/>
        <a:lstStyle/>
        <a:p>
          <a:endParaRPr lang="en-US"/>
        </a:p>
      </dgm:t>
    </dgm:pt>
    <dgm:pt modelId="{15CE7019-7E59-48C8-AB48-2116DB79C3F9}" type="sibTrans" cxnId="{443C41DB-5268-4974-A6B8-7204F44C8A87}">
      <dgm:prSet phldrT="03"/>
      <dgm:spPr/>
      <dgm:t>
        <a:bodyPr/>
        <a:lstStyle/>
        <a:p>
          <a:endParaRPr lang="en-US"/>
        </a:p>
      </dgm:t>
    </dgm:pt>
    <dgm:pt modelId="{F13C1AEA-F299-45FD-B1FD-AC9CAC07E1AE}" type="pres">
      <dgm:prSet presAssocID="{0FFC98D4-C8C1-4772-9D5C-566FF7E82AE3}" presName="Name0" presStyleCnt="0">
        <dgm:presLayoutVars>
          <dgm:animLvl val="lvl"/>
          <dgm:resizeHandles val="exact"/>
        </dgm:presLayoutVars>
      </dgm:prSet>
      <dgm:spPr/>
    </dgm:pt>
    <dgm:pt modelId="{9CD55680-A7D1-47D5-BF52-87FEFD1352E1}" type="pres">
      <dgm:prSet presAssocID="{814A72B9-74F5-4858-A4FE-3386FEC57C1A}" presName="compositeNode" presStyleCnt="0">
        <dgm:presLayoutVars>
          <dgm:bulletEnabled val="1"/>
        </dgm:presLayoutVars>
      </dgm:prSet>
      <dgm:spPr/>
    </dgm:pt>
    <dgm:pt modelId="{97D0844B-00DF-49BF-AE42-789CE4BA72BE}" type="pres">
      <dgm:prSet presAssocID="{814A72B9-74F5-4858-A4FE-3386FEC57C1A}" presName="bgRect" presStyleLbl="alignNode1" presStyleIdx="0" presStyleCnt="3"/>
      <dgm:spPr/>
    </dgm:pt>
    <dgm:pt modelId="{416E5ED1-872C-4B25-B673-3A0DF3FF8CC5}" type="pres">
      <dgm:prSet presAssocID="{00B31679-DC9B-4DB0-B57B-70519808CC9F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2A6B7A7D-8117-4951-84D2-76DD77F6CFAC}" type="pres">
      <dgm:prSet presAssocID="{814A72B9-74F5-4858-A4FE-3386FEC57C1A}" presName="nodeRect" presStyleLbl="alignNode1" presStyleIdx="0" presStyleCnt="3">
        <dgm:presLayoutVars>
          <dgm:bulletEnabled val="1"/>
        </dgm:presLayoutVars>
      </dgm:prSet>
      <dgm:spPr/>
    </dgm:pt>
    <dgm:pt modelId="{77B5450D-D672-4E22-AE6C-8432DBCE4FCF}" type="pres">
      <dgm:prSet presAssocID="{00B31679-DC9B-4DB0-B57B-70519808CC9F}" presName="sibTrans" presStyleCnt="0"/>
      <dgm:spPr/>
    </dgm:pt>
    <dgm:pt modelId="{12A70721-A344-4288-BD92-1151446AB188}" type="pres">
      <dgm:prSet presAssocID="{E9C79D06-8224-4245-81F7-9BADE8EB6E01}" presName="compositeNode" presStyleCnt="0">
        <dgm:presLayoutVars>
          <dgm:bulletEnabled val="1"/>
        </dgm:presLayoutVars>
      </dgm:prSet>
      <dgm:spPr/>
    </dgm:pt>
    <dgm:pt modelId="{1A561FF3-EE29-44E6-A44B-391C6AB21CB3}" type="pres">
      <dgm:prSet presAssocID="{E9C79D06-8224-4245-81F7-9BADE8EB6E01}" presName="bgRect" presStyleLbl="alignNode1" presStyleIdx="1" presStyleCnt="3" custLinFactNeighborX="-346" custLinFactNeighborY="230"/>
      <dgm:spPr/>
    </dgm:pt>
    <dgm:pt modelId="{4564654D-D77B-4E0F-9279-948EA2E27E2E}" type="pres">
      <dgm:prSet presAssocID="{F818BFA0-1163-448C-91EF-865E9C69336F}" presName="sibTransNodeRect" presStyleLbl="alignNode1" presStyleIdx="1" presStyleCnt="3" custLinFactNeighborX="-346" custLinFactNeighborY="-562">
        <dgm:presLayoutVars>
          <dgm:chMax val="0"/>
          <dgm:bulletEnabled val="1"/>
        </dgm:presLayoutVars>
      </dgm:prSet>
      <dgm:spPr/>
    </dgm:pt>
    <dgm:pt modelId="{61BCABDA-9F15-480E-BC70-78DA8C68DC8D}" type="pres">
      <dgm:prSet presAssocID="{E9C79D06-8224-4245-81F7-9BADE8EB6E01}" presName="nodeRect" presStyleLbl="alignNode1" presStyleIdx="1" presStyleCnt="3">
        <dgm:presLayoutVars>
          <dgm:bulletEnabled val="1"/>
        </dgm:presLayoutVars>
      </dgm:prSet>
      <dgm:spPr/>
    </dgm:pt>
    <dgm:pt modelId="{9C4A7FC0-7B89-48E8-990D-DE6A15E9F8A4}" type="pres">
      <dgm:prSet presAssocID="{F818BFA0-1163-448C-91EF-865E9C69336F}" presName="sibTrans" presStyleCnt="0"/>
      <dgm:spPr/>
    </dgm:pt>
    <dgm:pt modelId="{9A343B85-D58C-4A89-8534-0F667D45FD4A}" type="pres">
      <dgm:prSet presAssocID="{48E8FBF1-1451-4468-8BD6-5E7FAFD18C3D}" presName="compositeNode" presStyleCnt="0">
        <dgm:presLayoutVars>
          <dgm:bulletEnabled val="1"/>
        </dgm:presLayoutVars>
      </dgm:prSet>
      <dgm:spPr/>
    </dgm:pt>
    <dgm:pt modelId="{E3A8D5DA-EF05-4C57-B30F-62238139BE54}" type="pres">
      <dgm:prSet presAssocID="{48E8FBF1-1451-4468-8BD6-5E7FAFD18C3D}" presName="bgRect" presStyleLbl="alignNode1" presStyleIdx="2" presStyleCnt="3" custLinFactNeighborX="54820" custLinFactNeighborY="3673"/>
      <dgm:spPr/>
    </dgm:pt>
    <dgm:pt modelId="{336664B9-FB52-4592-8B16-D9F552CB53F1}" type="pres">
      <dgm:prSet presAssocID="{15CE7019-7E59-48C8-AB48-2116DB79C3F9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72CBC75B-860A-46F8-8BCF-C0EDBDAD00BC}" type="pres">
      <dgm:prSet presAssocID="{48E8FBF1-1451-4468-8BD6-5E7FAFD18C3D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3400A060-FDDF-4BA1-B0B2-A36F7EC611E5}" type="presOf" srcId="{00B31679-DC9B-4DB0-B57B-70519808CC9F}" destId="{416E5ED1-872C-4B25-B673-3A0DF3FF8CC5}" srcOrd="0" destOrd="0" presId="urn:microsoft.com/office/officeart/2016/7/layout/LinearBlockProcessNumbered"/>
    <dgm:cxn modelId="{F1D6E260-41DC-4B86-B6EF-214C595F81A7}" srcId="{0FFC98D4-C8C1-4772-9D5C-566FF7E82AE3}" destId="{E9C79D06-8224-4245-81F7-9BADE8EB6E01}" srcOrd="1" destOrd="0" parTransId="{C8C290B0-2016-4093-BDA2-1F9732B538E0}" sibTransId="{F818BFA0-1163-448C-91EF-865E9C69336F}"/>
    <dgm:cxn modelId="{C1808D63-77D4-4127-9F40-9BDA2E0F7851}" srcId="{0FFC98D4-C8C1-4772-9D5C-566FF7E82AE3}" destId="{814A72B9-74F5-4858-A4FE-3386FEC57C1A}" srcOrd="0" destOrd="0" parTransId="{496B5C04-68FD-479C-922A-D6640605A4CC}" sibTransId="{00B31679-DC9B-4DB0-B57B-70519808CC9F}"/>
    <dgm:cxn modelId="{1C2A0846-1D23-4AAF-BBFE-458DA5BE6627}" type="presOf" srcId="{E9C79D06-8224-4245-81F7-9BADE8EB6E01}" destId="{1A561FF3-EE29-44E6-A44B-391C6AB21CB3}" srcOrd="0" destOrd="0" presId="urn:microsoft.com/office/officeart/2016/7/layout/LinearBlockProcessNumbered"/>
    <dgm:cxn modelId="{F0557657-870D-4C9F-8FC8-E25CC2665541}" type="presOf" srcId="{F818BFA0-1163-448C-91EF-865E9C69336F}" destId="{4564654D-D77B-4E0F-9279-948EA2E27E2E}" srcOrd="0" destOrd="0" presId="urn:microsoft.com/office/officeart/2016/7/layout/LinearBlockProcessNumbered"/>
    <dgm:cxn modelId="{BF35B67E-D959-4206-A439-B38B15BEDE50}" type="presOf" srcId="{15CE7019-7E59-48C8-AB48-2116DB79C3F9}" destId="{336664B9-FB52-4592-8B16-D9F552CB53F1}" srcOrd="0" destOrd="0" presId="urn:microsoft.com/office/officeart/2016/7/layout/LinearBlockProcessNumbered"/>
    <dgm:cxn modelId="{3818A4A6-CE90-46BB-9102-382CB6A0FB64}" type="presOf" srcId="{814A72B9-74F5-4858-A4FE-3386FEC57C1A}" destId="{97D0844B-00DF-49BF-AE42-789CE4BA72BE}" srcOrd="0" destOrd="0" presId="urn:microsoft.com/office/officeart/2016/7/layout/LinearBlockProcessNumbered"/>
    <dgm:cxn modelId="{3DCB8AC3-96C5-492B-9820-25358931A5D1}" type="presOf" srcId="{0FFC98D4-C8C1-4772-9D5C-566FF7E82AE3}" destId="{F13C1AEA-F299-45FD-B1FD-AC9CAC07E1AE}" srcOrd="0" destOrd="0" presId="urn:microsoft.com/office/officeart/2016/7/layout/LinearBlockProcessNumbered"/>
    <dgm:cxn modelId="{AA0669C5-F9C8-4DBD-BD46-1DA092390281}" type="presOf" srcId="{48E8FBF1-1451-4468-8BD6-5E7FAFD18C3D}" destId="{72CBC75B-860A-46F8-8BCF-C0EDBDAD00BC}" srcOrd="1" destOrd="0" presId="urn:microsoft.com/office/officeart/2016/7/layout/LinearBlockProcessNumbered"/>
    <dgm:cxn modelId="{7A5A68D2-2F64-42FB-8B72-53993DB28A50}" type="presOf" srcId="{48E8FBF1-1451-4468-8BD6-5E7FAFD18C3D}" destId="{E3A8D5DA-EF05-4C57-B30F-62238139BE54}" srcOrd="0" destOrd="0" presId="urn:microsoft.com/office/officeart/2016/7/layout/LinearBlockProcessNumbered"/>
    <dgm:cxn modelId="{443C41DB-5268-4974-A6B8-7204F44C8A87}" srcId="{0FFC98D4-C8C1-4772-9D5C-566FF7E82AE3}" destId="{48E8FBF1-1451-4468-8BD6-5E7FAFD18C3D}" srcOrd="2" destOrd="0" parTransId="{85B29F03-4986-4F62-9BA0-C52C818377FB}" sibTransId="{15CE7019-7E59-48C8-AB48-2116DB79C3F9}"/>
    <dgm:cxn modelId="{1F039AF4-D9AC-4DCE-802F-8EF50B9BB332}" type="presOf" srcId="{E9C79D06-8224-4245-81F7-9BADE8EB6E01}" destId="{61BCABDA-9F15-480E-BC70-78DA8C68DC8D}" srcOrd="1" destOrd="0" presId="urn:microsoft.com/office/officeart/2016/7/layout/LinearBlockProcessNumbered"/>
    <dgm:cxn modelId="{A3A174FE-2C1E-44FE-A2F2-233571CBFD43}" type="presOf" srcId="{814A72B9-74F5-4858-A4FE-3386FEC57C1A}" destId="{2A6B7A7D-8117-4951-84D2-76DD77F6CFAC}" srcOrd="1" destOrd="0" presId="urn:microsoft.com/office/officeart/2016/7/layout/LinearBlockProcessNumbered"/>
    <dgm:cxn modelId="{0FE66B08-0FEB-4CC2-B9D5-2F615799FE04}" type="presParOf" srcId="{F13C1AEA-F299-45FD-B1FD-AC9CAC07E1AE}" destId="{9CD55680-A7D1-47D5-BF52-87FEFD1352E1}" srcOrd="0" destOrd="0" presId="urn:microsoft.com/office/officeart/2016/7/layout/LinearBlockProcessNumbered"/>
    <dgm:cxn modelId="{BF376E8F-E6F7-47FB-8D14-67D198575E95}" type="presParOf" srcId="{9CD55680-A7D1-47D5-BF52-87FEFD1352E1}" destId="{97D0844B-00DF-49BF-AE42-789CE4BA72BE}" srcOrd="0" destOrd="0" presId="urn:microsoft.com/office/officeart/2016/7/layout/LinearBlockProcessNumbered"/>
    <dgm:cxn modelId="{BF325646-8E6E-4AA8-AB01-25C9614AA0D0}" type="presParOf" srcId="{9CD55680-A7D1-47D5-BF52-87FEFD1352E1}" destId="{416E5ED1-872C-4B25-B673-3A0DF3FF8CC5}" srcOrd="1" destOrd="0" presId="urn:microsoft.com/office/officeart/2016/7/layout/LinearBlockProcessNumbered"/>
    <dgm:cxn modelId="{3B131C80-B4F3-4A0D-8926-1F6081227AD5}" type="presParOf" srcId="{9CD55680-A7D1-47D5-BF52-87FEFD1352E1}" destId="{2A6B7A7D-8117-4951-84D2-76DD77F6CFAC}" srcOrd="2" destOrd="0" presId="urn:microsoft.com/office/officeart/2016/7/layout/LinearBlockProcessNumbered"/>
    <dgm:cxn modelId="{B10B2EFF-568C-455E-A523-1C63CC2324FC}" type="presParOf" srcId="{F13C1AEA-F299-45FD-B1FD-AC9CAC07E1AE}" destId="{77B5450D-D672-4E22-AE6C-8432DBCE4FCF}" srcOrd="1" destOrd="0" presId="urn:microsoft.com/office/officeart/2016/7/layout/LinearBlockProcessNumbered"/>
    <dgm:cxn modelId="{3AED514C-A48E-430D-A5B2-268C5AD4998D}" type="presParOf" srcId="{F13C1AEA-F299-45FD-B1FD-AC9CAC07E1AE}" destId="{12A70721-A344-4288-BD92-1151446AB188}" srcOrd="2" destOrd="0" presId="urn:microsoft.com/office/officeart/2016/7/layout/LinearBlockProcessNumbered"/>
    <dgm:cxn modelId="{EF4CFCB7-575E-4387-A7DF-E05428F59BF4}" type="presParOf" srcId="{12A70721-A344-4288-BD92-1151446AB188}" destId="{1A561FF3-EE29-44E6-A44B-391C6AB21CB3}" srcOrd="0" destOrd="0" presId="urn:microsoft.com/office/officeart/2016/7/layout/LinearBlockProcessNumbered"/>
    <dgm:cxn modelId="{B9D7D027-E915-48EE-97F4-C03590E2FFD1}" type="presParOf" srcId="{12A70721-A344-4288-BD92-1151446AB188}" destId="{4564654D-D77B-4E0F-9279-948EA2E27E2E}" srcOrd="1" destOrd="0" presId="urn:microsoft.com/office/officeart/2016/7/layout/LinearBlockProcessNumbered"/>
    <dgm:cxn modelId="{BAFF9E1C-51B0-4BEB-B230-16ACA24C16A7}" type="presParOf" srcId="{12A70721-A344-4288-BD92-1151446AB188}" destId="{61BCABDA-9F15-480E-BC70-78DA8C68DC8D}" srcOrd="2" destOrd="0" presId="urn:microsoft.com/office/officeart/2016/7/layout/LinearBlockProcessNumbered"/>
    <dgm:cxn modelId="{AFDB6C41-6B24-46C5-9DDF-1DC3DD8985D5}" type="presParOf" srcId="{F13C1AEA-F299-45FD-B1FD-AC9CAC07E1AE}" destId="{9C4A7FC0-7B89-48E8-990D-DE6A15E9F8A4}" srcOrd="3" destOrd="0" presId="urn:microsoft.com/office/officeart/2016/7/layout/LinearBlockProcessNumbered"/>
    <dgm:cxn modelId="{6AA09CD0-C348-4013-9A6A-D1F8BB1A0AE9}" type="presParOf" srcId="{F13C1AEA-F299-45FD-B1FD-AC9CAC07E1AE}" destId="{9A343B85-D58C-4A89-8534-0F667D45FD4A}" srcOrd="4" destOrd="0" presId="urn:microsoft.com/office/officeart/2016/7/layout/LinearBlockProcessNumbered"/>
    <dgm:cxn modelId="{AF0E5A33-476D-45DD-9E1F-7083A962CE73}" type="presParOf" srcId="{9A343B85-D58C-4A89-8534-0F667D45FD4A}" destId="{E3A8D5DA-EF05-4C57-B30F-62238139BE54}" srcOrd="0" destOrd="0" presId="urn:microsoft.com/office/officeart/2016/7/layout/LinearBlockProcessNumbered"/>
    <dgm:cxn modelId="{8739E636-3844-483B-A6C5-727F534F34DE}" type="presParOf" srcId="{9A343B85-D58C-4A89-8534-0F667D45FD4A}" destId="{336664B9-FB52-4592-8B16-D9F552CB53F1}" srcOrd="1" destOrd="0" presId="urn:microsoft.com/office/officeart/2016/7/layout/LinearBlockProcessNumbered"/>
    <dgm:cxn modelId="{DB81DF68-47AC-4F5E-8AE7-599EF40D9747}" type="presParOf" srcId="{9A343B85-D58C-4A89-8534-0F667D45FD4A}" destId="{72CBC75B-860A-46F8-8BCF-C0EDBDAD00B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9251B2-C8E1-4E68-9D4D-4CCC533FE4F8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8F51661-DBA6-4514-934A-108B522AD20B}">
      <dgm:prSet/>
      <dgm:spPr/>
      <dgm:t>
        <a:bodyPr/>
        <a:lstStyle/>
        <a:p>
          <a:r>
            <a:rPr lang="es-419"/>
            <a:t>Constituir un equipo de expertos en Prevención de abusos y creación de entornos saludables y seguros. </a:t>
          </a:r>
          <a:endParaRPr lang="en-US"/>
        </a:p>
      </dgm:t>
    </dgm:pt>
    <dgm:pt modelId="{A0D1035D-97F7-4D65-8275-5DC462B4AB09}" type="parTrans" cxnId="{CCB61D58-CA4D-4597-B6EB-616C4FDCBE0D}">
      <dgm:prSet/>
      <dgm:spPr/>
      <dgm:t>
        <a:bodyPr/>
        <a:lstStyle/>
        <a:p>
          <a:endParaRPr lang="en-US"/>
        </a:p>
      </dgm:t>
    </dgm:pt>
    <dgm:pt modelId="{23C01484-F5EC-49E7-9AF1-29BE3FCA0EC4}" type="sibTrans" cxnId="{CCB61D58-CA4D-4597-B6EB-616C4FDCBE0D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23108973-BDFC-4F56-9839-51A727554FC3}">
      <dgm:prSet/>
      <dgm:spPr/>
      <dgm:t>
        <a:bodyPr/>
        <a:lstStyle/>
        <a:p>
          <a:r>
            <a:rPr lang="es-419" dirty="0"/>
            <a:t>Elaborar un protocolo de prevención de abusos para las escuelas y motivando su certificación.</a:t>
          </a:r>
          <a:endParaRPr lang="en-US" dirty="0"/>
        </a:p>
      </dgm:t>
    </dgm:pt>
    <dgm:pt modelId="{7D799C04-3D81-4F78-974C-070693BFB700}" type="parTrans" cxnId="{33A3498F-5718-413B-A22F-0B4F50D6D0D6}">
      <dgm:prSet/>
      <dgm:spPr/>
      <dgm:t>
        <a:bodyPr/>
        <a:lstStyle/>
        <a:p>
          <a:endParaRPr lang="en-US"/>
        </a:p>
      </dgm:t>
    </dgm:pt>
    <dgm:pt modelId="{8DF5EB57-8F23-439A-B573-996DEEB11B5B}" type="sibTrans" cxnId="{33A3498F-5718-413B-A22F-0B4F50D6D0D6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4F1AA7F3-7647-4158-9A6E-8D5EA25BCFD3}">
      <dgm:prSet/>
      <dgm:spPr/>
      <dgm:t>
        <a:bodyPr/>
        <a:lstStyle/>
        <a:p>
          <a:r>
            <a:rPr lang="es-419" dirty="0">
              <a:solidFill>
                <a:schemeClr val="tx1"/>
              </a:solidFill>
            </a:rPr>
            <a:t>Capacitar virtualmente a los directivos de la escuelas en prevención de abusos desde un enfoque sistémico.  </a:t>
          </a:r>
          <a:endParaRPr lang="en-US" dirty="0">
            <a:solidFill>
              <a:schemeClr val="tx1"/>
            </a:solidFill>
          </a:endParaRPr>
        </a:p>
      </dgm:t>
    </dgm:pt>
    <dgm:pt modelId="{364CBF1E-09A0-477F-9507-2E6FEA3AD08A}" type="parTrans" cxnId="{C50E320E-D201-4C3D-93FD-7EB9FDDC4A33}">
      <dgm:prSet/>
      <dgm:spPr/>
      <dgm:t>
        <a:bodyPr/>
        <a:lstStyle/>
        <a:p>
          <a:endParaRPr lang="en-US"/>
        </a:p>
      </dgm:t>
    </dgm:pt>
    <dgm:pt modelId="{AA93A81C-A489-4C29-8668-FC33F9B40584}" type="sibTrans" cxnId="{C50E320E-D201-4C3D-93FD-7EB9FDDC4A33}">
      <dgm:prSet phldrT="03"/>
      <dgm:spPr/>
      <dgm:t>
        <a:bodyPr/>
        <a:lstStyle/>
        <a:p>
          <a:r>
            <a:rPr lang="en-US" dirty="0"/>
            <a:t>03</a:t>
          </a:r>
        </a:p>
      </dgm:t>
    </dgm:pt>
    <dgm:pt modelId="{B60B61D4-B6E4-4D5F-915F-7D273575526E}" type="pres">
      <dgm:prSet presAssocID="{0A9251B2-C8E1-4E68-9D4D-4CCC533FE4F8}" presName="Name0" presStyleCnt="0">
        <dgm:presLayoutVars>
          <dgm:animLvl val="lvl"/>
          <dgm:resizeHandles val="exact"/>
        </dgm:presLayoutVars>
      </dgm:prSet>
      <dgm:spPr/>
    </dgm:pt>
    <dgm:pt modelId="{995A4E75-90A1-43FC-97C4-217878361262}" type="pres">
      <dgm:prSet presAssocID="{A8F51661-DBA6-4514-934A-108B522AD20B}" presName="compositeNode" presStyleCnt="0">
        <dgm:presLayoutVars>
          <dgm:bulletEnabled val="1"/>
        </dgm:presLayoutVars>
      </dgm:prSet>
      <dgm:spPr/>
    </dgm:pt>
    <dgm:pt modelId="{73A20DF6-4B0E-41B1-BA24-6EE682661A8F}" type="pres">
      <dgm:prSet presAssocID="{A8F51661-DBA6-4514-934A-108B522AD20B}" presName="bgRect" presStyleLbl="alignNode1" presStyleIdx="0" presStyleCnt="3"/>
      <dgm:spPr/>
    </dgm:pt>
    <dgm:pt modelId="{05ED0193-C7AD-4166-8597-1BC571664756}" type="pres">
      <dgm:prSet presAssocID="{23C01484-F5EC-49E7-9AF1-29BE3FCA0EC4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AB520C66-A7E0-44CF-A2BD-0C4B44A7F9B4}" type="pres">
      <dgm:prSet presAssocID="{A8F51661-DBA6-4514-934A-108B522AD20B}" presName="nodeRect" presStyleLbl="alignNode1" presStyleIdx="0" presStyleCnt="3">
        <dgm:presLayoutVars>
          <dgm:bulletEnabled val="1"/>
        </dgm:presLayoutVars>
      </dgm:prSet>
      <dgm:spPr/>
    </dgm:pt>
    <dgm:pt modelId="{5069A4D2-F62C-4521-A7C4-3C79F59BE288}" type="pres">
      <dgm:prSet presAssocID="{23C01484-F5EC-49E7-9AF1-29BE3FCA0EC4}" presName="sibTrans" presStyleCnt="0"/>
      <dgm:spPr/>
    </dgm:pt>
    <dgm:pt modelId="{6063249A-AFA4-47E3-97B0-760DD6FB99B1}" type="pres">
      <dgm:prSet presAssocID="{23108973-BDFC-4F56-9839-51A727554FC3}" presName="compositeNode" presStyleCnt="0">
        <dgm:presLayoutVars>
          <dgm:bulletEnabled val="1"/>
        </dgm:presLayoutVars>
      </dgm:prSet>
      <dgm:spPr/>
    </dgm:pt>
    <dgm:pt modelId="{B82AC3D7-C9E5-438E-8E80-20A2026A4729}" type="pres">
      <dgm:prSet presAssocID="{23108973-BDFC-4F56-9839-51A727554FC3}" presName="bgRect" presStyleLbl="alignNode1" presStyleIdx="1" presStyleCnt="3"/>
      <dgm:spPr/>
    </dgm:pt>
    <dgm:pt modelId="{FC6EBD4C-E83D-4785-88D9-91A049D6B617}" type="pres">
      <dgm:prSet presAssocID="{8DF5EB57-8F23-439A-B573-996DEEB11B5B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FB783AFD-62A0-4D07-BFD2-17FD81CB3DE8}" type="pres">
      <dgm:prSet presAssocID="{23108973-BDFC-4F56-9839-51A727554FC3}" presName="nodeRect" presStyleLbl="alignNode1" presStyleIdx="1" presStyleCnt="3">
        <dgm:presLayoutVars>
          <dgm:bulletEnabled val="1"/>
        </dgm:presLayoutVars>
      </dgm:prSet>
      <dgm:spPr/>
    </dgm:pt>
    <dgm:pt modelId="{32FF061C-F28D-48F3-BD0E-994A96039162}" type="pres">
      <dgm:prSet presAssocID="{8DF5EB57-8F23-439A-B573-996DEEB11B5B}" presName="sibTrans" presStyleCnt="0"/>
      <dgm:spPr/>
    </dgm:pt>
    <dgm:pt modelId="{F691E2C5-E091-437F-999E-8AF117F736F6}" type="pres">
      <dgm:prSet presAssocID="{4F1AA7F3-7647-4158-9A6E-8D5EA25BCFD3}" presName="compositeNode" presStyleCnt="0">
        <dgm:presLayoutVars>
          <dgm:bulletEnabled val="1"/>
        </dgm:presLayoutVars>
      </dgm:prSet>
      <dgm:spPr/>
    </dgm:pt>
    <dgm:pt modelId="{E23D4FC8-BBF0-4534-BEAD-B169F0F80BD3}" type="pres">
      <dgm:prSet presAssocID="{4F1AA7F3-7647-4158-9A6E-8D5EA25BCFD3}" presName="bgRect" presStyleLbl="alignNode1" presStyleIdx="2" presStyleCnt="3"/>
      <dgm:spPr/>
    </dgm:pt>
    <dgm:pt modelId="{CA547433-2B75-4F98-AD23-2E51259436BC}" type="pres">
      <dgm:prSet presAssocID="{AA93A81C-A489-4C29-8668-FC33F9B40584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7CF5208F-8593-4F8D-88BF-AF270098992F}" type="pres">
      <dgm:prSet presAssocID="{4F1AA7F3-7647-4158-9A6E-8D5EA25BCFD3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C50E320E-D201-4C3D-93FD-7EB9FDDC4A33}" srcId="{0A9251B2-C8E1-4E68-9D4D-4CCC533FE4F8}" destId="{4F1AA7F3-7647-4158-9A6E-8D5EA25BCFD3}" srcOrd="2" destOrd="0" parTransId="{364CBF1E-09A0-477F-9507-2E6FEA3AD08A}" sibTransId="{AA93A81C-A489-4C29-8668-FC33F9B40584}"/>
    <dgm:cxn modelId="{DE97A22E-37EE-4675-9C42-B453C0E3CE45}" type="presOf" srcId="{4F1AA7F3-7647-4158-9A6E-8D5EA25BCFD3}" destId="{E23D4FC8-BBF0-4534-BEAD-B169F0F80BD3}" srcOrd="0" destOrd="0" presId="urn:microsoft.com/office/officeart/2016/7/layout/LinearBlockProcessNumbered"/>
    <dgm:cxn modelId="{251AD240-BFC9-4BE1-9A53-C764C35773E1}" type="presOf" srcId="{A8F51661-DBA6-4514-934A-108B522AD20B}" destId="{73A20DF6-4B0E-41B1-BA24-6EE682661A8F}" srcOrd="0" destOrd="0" presId="urn:microsoft.com/office/officeart/2016/7/layout/LinearBlockProcessNumbered"/>
    <dgm:cxn modelId="{F6437148-F730-41C6-8AC0-E755D0176074}" type="presOf" srcId="{A8F51661-DBA6-4514-934A-108B522AD20B}" destId="{AB520C66-A7E0-44CF-A2BD-0C4B44A7F9B4}" srcOrd="1" destOrd="0" presId="urn:microsoft.com/office/officeart/2016/7/layout/LinearBlockProcessNumbered"/>
    <dgm:cxn modelId="{AC1EF74A-7117-4969-B8F9-949C1B0DCCDE}" type="presOf" srcId="{AA93A81C-A489-4C29-8668-FC33F9B40584}" destId="{CA547433-2B75-4F98-AD23-2E51259436BC}" srcOrd="0" destOrd="0" presId="urn:microsoft.com/office/officeart/2016/7/layout/LinearBlockProcessNumbered"/>
    <dgm:cxn modelId="{EDC8E256-2563-48F2-B9AD-1C0890DFAD27}" type="presOf" srcId="{23108973-BDFC-4F56-9839-51A727554FC3}" destId="{FB783AFD-62A0-4D07-BFD2-17FD81CB3DE8}" srcOrd="1" destOrd="0" presId="urn:microsoft.com/office/officeart/2016/7/layout/LinearBlockProcessNumbered"/>
    <dgm:cxn modelId="{CCB61D58-CA4D-4597-B6EB-616C4FDCBE0D}" srcId="{0A9251B2-C8E1-4E68-9D4D-4CCC533FE4F8}" destId="{A8F51661-DBA6-4514-934A-108B522AD20B}" srcOrd="0" destOrd="0" parTransId="{A0D1035D-97F7-4D65-8275-5DC462B4AB09}" sibTransId="{23C01484-F5EC-49E7-9AF1-29BE3FCA0EC4}"/>
    <dgm:cxn modelId="{87BE0F84-FA71-4648-9E65-38CCC313D080}" type="presOf" srcId="{0A9251B2-C8E1-4E68-9D4D-4CCC533FE4F8}" destId="{B60B61D4-B6E4-4D5F-915F-7D273575526E}" srcOrd="0" destOrd="0" presId="urn:microsoft.com/office/officeart/2016/7/layout/LinearBlockProcessNumbered"/>
    <dgm:cxn modelId="{33A3498F-5718-413B-A22F-0B4F50D6D0D6}" srcId="{0A9251B2-C8E1-4E68-9D4D-4CCC533FE4F8}" destId="{23108973-BDFC-4F56-9839-51A727554FC3}" srcOrd="1" destOrd="0" parTransId="{7D799C04-3D81-4F78-974C-070693BFB700}" sibTransId="{8DF5EB57-8F23-439A-B573-996DEEB11B5B}"/>
    <dgm:cxn modelId="{7FC63F98-BD66-42A8-AF2C-5ABACDD54658}" type="presOf" srcId="{4F1AA7F3-7647-4158-9A6E-8D5EA25BCFD3}" destId="{7CF5208F-8593-4F8D-88BF-AF270098992F}" srcOrd="1" destOrd="0" presId="urn:microsoft.com/office/officeart/2016/7/layout/LinearBlockProcessNumbered"/>
    <dgm:cxn modelId="{B9751C9B-FC57-4913-9B12-7EE93E219DEA}" type="presOf" srcId="{23C01484-F5EC-49E7-9AF1-29BE3FCA0EC4}" destId="{05ED0193-C7AD-4166-8597-1BC571664756}" srcOrd="0" destOrd="0" presId="urn:microsoft.com/office/officeart/2016/7/layout/LinearBlockProcessNumbered"/>
    <dgm:cxn modelId="{958ADDA3-6F34-434C-9D61-8959C8DACEAB}" type="presOf" srcId="{23108973-BDFC-4F56-9839-51A727554FC3}" destId="{B82AC3D7-C9E5-438E-8E80-20A2026A4729}" srcOrd="0" destOrd="0" presId="urn:microsoft.com/office/officeart/2016/7/layout/LinearBlockProcessNumbered"/>
    <dgm:cxn modelId="{EEE17CED-38FF-448D-A4EE-2CE8F2B6F607}" type="presOf" srcId="{8DF5EB57-8F23-439A-B573-996DEEB11B5B}" destId="{FC6EBD4C-E83D-4785-88D9-91A049D6B617}" srcOrd="0" destOrd="0" presId="urn:microsoft.com/office/officeart/2016/7/layout/LinearBlockProcessNumbered"/>
    <dgm:cxn modelId="{41FF46B0-9231-41C5-82D7-E2AEDB80B9AE}" type="presParOf" srcId="{B60B61D4-B6E4-4D5F-915F-7D273575526E}" destId="{995A4E75-90A1-43FC-97C4-217878361262}" srcOrd="0" destOrd="0" presId="urn:microsoft.com/office/officeart/2016/7/layout/LinearBlockProcessNumbered"/>
    <dgm:cxn modelId="{D1D68F42-7482-45D8-A5BE-B27732792C3A}" type="presParOf" srcId="{995A4E75-90A1-43FC-97C4-217878361262}" destId="{73A20DF6-4B0E-41B1-BA24-6EE682661A8F}" srcOrd="0" destOrd="0" presId="urn:microsoft.com/office/officeart/2016/7/layout/LinearBlockProcessNumbered"/>
    <dgm:cxn modelId="{1BAA6FA7-4805-4C3E-B50F-FB6E97F609C0}" type="presParOf" srcId="{995A4E75-90A1-43FC-97C4-217878361262}" destId="{05ED0193-C7AD-4166-8597-1BC571664756}" srcOrd="1" destOrd="0" presId="urn:microsoft.com/office/officeart/2016/7/layout/LinearBlockProcessNumbered"/>
    <dgm:cxn modelId="{718FF100-9764-4CC1-B15E-A0183F53ACC9}" type="presParOf" srcId="{995A4E75-90A1-43FC-97C4-217878361262}" destId="{AB520C66-A7E0-44CF-A2BD-0C4B44A7F9B4}" srcOrd="2" destOrd="0" presId="urn:microsoft.com/office/officeart/2016/7/layout/LinearBlockProcessNumbered"/>
    <dgm:cxn modelId="{3C14E4EB-133F-4573-A7C6-1182AB262102}" type="presParOf" srcId="{B60B61D4-B6E4-4D5F-915F-7D273575526E}" destId="{5069A4D2-F62C-4521-A7C4-3C79F59BE288}" srcOrd="1" destOrd="0" presId="urn:microsoft.com/office/officeart/2016/7/layout/LinearBlockProcessNumbered"/>
    <dgm:cxn modelId="{35D6B88E-3E1F-47D6-9527-DE3CCB9FDBE4}" type="presParOf" srcId="{B60B61D4-B6E4-4D5F-915F-7D273575526E}" destId="{6063249A-AFA4-47E3-97B0-760DD6FB99B1}" srcOrd="2" destOrd="0" presId="urn:microsoft.com/office/officeart/2016/7/layout/LinearBlockProcessNumbered"/>
    <dgm:cxn modelId="{437F2676-14DE-42B4-B4CB-2ED896CD2BC5}" type="presParOf" srcId="{6063249A-AFA4-47E3-97B0-760DD6FB99B1}" destId="{B82AC3D7-C9E5-438E-8E80-20A2026A4729}" srcOrd="0" destOrd="0" presId="urn:microsoft.com/office/officeart/2016/7/layout/LinearBlockProcessNumbered"/>
    <dgm:cxn modelId="{7660953A-B6B7-4A5F-8545-0AAEC22BE840}" type="presParOf" srcId="{6063249A-AFA4-47E3-97B0-760DD6FB99B1}" destId="{FC6EBD4C-E83D-4785-88D9-91A049D6B617}" srcOrd="1" destOrd="0" presId="urn:microsoft.com/office/officeart/2016/7/layout/LinearBlockProcessNumbered"/>
    <dgm:cxn modelId="{495EFCDD-538A-431B-839E-4C3B7CF7A358}" type="presParOf" srcId="{6063249A-AFA4-47E3-97B0-760DD6FB99B1}" destId="{FB783AFD-62A0-4D07-BFD2-17FD81CB3DE8}" srcOrd="2" destOrd="0" presId="urn:microsoft.com/office/officeart/2016/7/layout/LinearBlockProcessNumbered"/>
    <dgm:cxn modelId="{BC4E301B-7187-431D-8302-EB7B97C1C5AD}" type="presParOf" srcId="{B60B61D4-B6E4-4D5F-915F-7D273575526E}" destId="{32FF061C-F28D-48F3-BD0E-994A96039162}" srcOrd="3" destOrd="0" presId="urn:microsoft.com/office/officeart/2016/7/layout/LinearBlockProcessNumbered"/>
    <dgm:cxn modelId="{893CC7E2-C1AC-40FB-A254-12BAFA0261C6}" type="presParOf" srcId="{B60B61D4-B6E4-4D5F-915F-7D273575526E}" destId="{F691E2C5-E091-437F-999E-8AF117F736F6}" srcOrd="4" destOrd="0" presId="urn:microsoft.com/office/officeart/2016/7/layout/LinearBlockProcessNumbered"/>
    <dgm:cxn modelId="{B6D9602C-245B-4D40-A905-4A1F15EFF3B4}" type="presParOf" srcId="{F691E2C5-E091-437F-999E-8AF117F736F6}" destId="{E23D4FC8-BBF0-4534-BEAD-B169F0F80BD3}" srcOrd="0" destOrd="0" presId="urn:microsoft.com/office/officeart/2016/7/layout/LinearBlockProcessNumbered"/>
    <dgm:cxn modelId="{DC91C604-4E81-4C47-B4FC-18B93BC6D2C6}" type="presParOf" srcId="{F691E2C5-E091-437F-999E-8AF117F736F6}" destId="{CA547433-2B75-4F98-AD23-2E51259436BC}" srcOrd="1" destOrd="0" presId="urn:microsoft.com/office/officeart/2016/7/layout/LinearBlockProcessNumbered"/>
    <dgm:cxn modelId="{DA89A7A2-C53E-4790-886D-EB681A997B52}" type="presParOf" srcId="{F691E2C5-E091-437F-999E-8AF117F736F6}" destId="{7CF5208F-8593-4F8D-88BF-AF270098992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62B21A-0AC8-47C9-A9B7-4EAF14BC6ED2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9E19C9D-88B7-4636-933C-8518E2D7D7FD}">
      <dgm:prSet custT="1"/>
      <dgm:spPr/>
      <dgm:t>
        <a:bodyPr/>
        <a:lstStyle/>
        <a:p>
          <a:r>
            <a:rPr lang="es-419" sz="1600" dirty="0"/>
            <a:t>Elaborar un proyecto de pastoral social de voluntariado “Ciudad de Dios” desde la pedagogía agustiniana a la luz del Pacto Educativo Global.</a:t>
          </a:r>
          <a:endParaRPr lang="en-US" sz="1600" dirty="0"/>
        </a:p>
      </dgm:t>
    </dgm:pt>
    <dgm:pt modelId="{F7804650-961F-40DF-AD57-8CC62292F793}" type="parTrans" cxnId="{73AB05FD-FE6E-4E07-AA90-D5ADE49270A2}">
      <dgm:prSet/>
      <dgm:spPr/>
      <dgm:t>
        <a:bodyPr/>
        <a:lstStyle/>
        <a:p>
          <a:endParaRPr lang="en-US"/>
        </a:p>
      </dgm:t>
    </dgm:pt>
    <dgm:pt modelId="{6882BCC5-C58C-429E-9F6A-D8D45F653E5B}" type="sibTrans" cxnId="{73AB05FD-FE6E-4E07-AA90-D5ADE49270A2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5277AFF6-5868-45DB-AE48-254042AE58B8}">
      <dgm:prSet custT="1"/>
      <dgm:spPr/>
      <dgm:t>
        <a:bodyPr/>
        <a:lstStyle/>
        <a:p>
          <a:r>
            <a:rPr lang="es-PE" sz="1600" dirty="0"/>
            <a:t>Capacitar presencialmente a los equipos pastorales de las escuelas en Liderazgo Agustino y el Proyecto Ciudad de Dios (Encuentro de Educación: Lima – Febrero 2024).</a:t>
          </a:r>
          <a:endParaRPr lang="en-US" sz="1600" dirty="0"/>
        </a:p>
      </dgm:t>
    </dgm:pt>
    <dgm:pt modelId="{9E4868F2-F8CB-4DF7-9418-3E032C852E43}" type="parTrans" cxnId="{BC7B7042-0347-4B32-B1F3-552F23271666}">
      <dgm:prSet/>
      <dgm:spPr/>
      <dgm:t>
        <a:bodyPr/>
        <a:lstStyle/>
        <a:p>
          <a:endParaRPr lang="en-US"/>
        </a:p>
      </dgm:t>
    </dgm:pt>
    <dgm:pt modelId="{2CD45D5C-794E-4839-A941-9588956ADDB8}" type="sibTrans" cxnId="{BC7B7042-0347-4B32-B1F3-552F23271666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931A8CC0-E17E-47D5-87C8-72B20AAC070B}">
      <dgm:prSet/>
      <dgm:spPr/>
      <dgm:t>
        <a:bodyPr/>
        <a:lstStyle/>
        <a:p>
          <a:r>
            <a:rPr lang="es-PE" dirty="0"/>
            <a:t>Elaborar un ecosistema digital para compartir las experiencias de Ciudad de Dios de diversas escuelas. </a:t>
          </a:r>
          <a:endParaRPr lang="en-US" dirty="0"/>
        </a:p>
      </dgm:t>
    </dgm:pt>
    <dgm:pt modelId="{BEEDDE15-4EE8-4398-864C-546CAFE258A3}" type="parTrans" cxnId="{CAA6C720-C493-42DD-B981-F887B4F3DAE9}">
      <dgm:prSet/>
      <dgm:spPr/>
      <dgm:t>
        <a:bodyPr/>
        <a:lstStyle/>
        <a:p>
          <a:endParaRPr lang="en-US"/>
        </a:p>
      </dgm:t>
    </dgm:pt>
    <dgm:pt modelId="{ABC7E1E1-0C91-46CE-AFB4-0AB55AA51ADF}" type="sibTrans" cxnId="{CAA6C720-C493-42DD-B981-F887B4F3DAE9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D7AE3D0E-E81A-4545-917E-FDBE66439210}">
      <dgm:prSet/>
      <dgm:spPr/>
      <dgm:t>
        <a:bodyPr/>
        <a:lstStyle/>
        <a:p>
          <a:r>
            <a:rPr lang="en-US" dirty="0" err="1"/>
            <a:t>Acompañar</a:t>
          </a:r>
          <a:r>
            <a:rPr lang="en-US" dirty="0"/>
            <a:t> la </a:t>
          </a:r>
          <a:r>
            <a:rPr lang="en-US" dirty="0" err="1"/>
            <a:t>formación</a:t>
          </a:r>
          <a:r>
            <a:rPr lang="en-US" dirty="0"/>
            <a:t> de </a:t>
          </a:r>
          <a:r>
            <a:rPr lang="en-US" dirty="0" err="1"/>
            <a:t>líderes</a:t>
          </a:r>
          <a:r>
            <a:rPr lang="en-US" dirty="0"/>
            <a:t> </a:t>
          </a:r>
          <a:r>
            <a:rPr lang="en-US" dirty="0" err="1"/>
            <a:t>agustinos</a:t>
          </a:r>
          <a:r>
            <a:rPr lang="en-US" dirty="0"/>
            <a:t> </a:t>
          </a:r>
          <a:r>
            <a:rPr lang="en-US" dirty="0" err="1"/>
            <a:t>desde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voluntariado</a:t>
          </a:r>
          <a:r>
            <a:rPr lang="en-US" dirty="0"/>
            <a:t> Ciudad de Dios.</a:t>
          </a:r>
        </a:p>
      </dgm:t>
    </dgm:pt>
    <dgm:pt modelId="{6D3B6BDB-B555-4258-A1EA-2561F0E51EFA}" type="parTrans" cxnId="{C4E5811B-D09D-4337-BB9F-FAEE2B5DA6CE}">
      <dgm:prSet/>
      <dgm:spPr/>
      <dgm:t>
        <a:bodyPr/>
        <a:lstStyle/>
        <a:p>
          <a:endParaRPr lang="en-US"/>
        </a:p>
      </dgm:t>
    </dgm:pt>
    <dgm:pt modelId="{7786545B-96B0-4DFF-BF85-A308B5EF0207}" type="sibTrans" cxnId="{C4E5811B-D09D-4337-BB9F-FAEE2B5DA6CE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118B2C5E-4170-4FBB-994D-D4DAAF21CE9B}" type="pres">
      <dgm:prSet presAssocID="{7062B21A-0AC8-47C9-A9B7-4EAF14BC6ED2}" presName="Name0" presStyleCnt="0">
        <dgm:presLayoutVars>
          <dgm:animLvl val="lvl"/>
          <dgm:resizeHandles val="exact"/>
        </dgm:presLayoutVars>
      </dgm:prSet>
      <dgm:spPr/>
    </dgm:pt>
    <dgm:pt modelId="{A87659E3-1C6A-419D-82FD-E4E21CC71AEC}" type="pres">
      <dgm:prSet presAssocID="{C9E19C9D-88B7-4636-933C-8518E2D7D7FD}" presName="compositeNode" presStyleCnt="0">
        <dgm:presLayoutVars>
          <dgm:bulletEnabled val="1"/>
        </dgm:presLayoutVars>
      </dgm:prSet>
      <dgm:spPr/>
    </dgm:pt>
    <dgm:pt modelId="{F1573136-3E55-43C4-9C5A-15F95FEDD2E5}" type="pres">
      <dgm:prSet presAssocID="{C9E19C9D-88B7-4636-933C-8518E2D7D7FD}" presName="bgRect" presStyleLbl="alignNode1" presStyleIdx="0" presStyleCnt="4" custScaleY="111574"/>
      <dgm:spPr/>
    </dgm:pt>
    <dgm:pt modelId="{8DE8F998-C450-4973-91A0-D92A5B5A47B9}" type="pres">
      <dgm:prSet presAssocID="{6882BCC5-C58C-429E-9F6A-D8D45F653E5B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60E2AA22-1D54-489C-9D19-B6B6E2ED6D24}" type="pres">
      <dgm:prSet presAssocID="{C9E19C9D-88B7-4636-933C-8518E2D7D7FD}" presName="nodeRect" presStyleLbl="alignNode1" presStyleIdx="0" presStyleCnt="4">
        <dgm:presLayoutVars>
          <dgm:bulletEnabled val="1"/>
        </dgm:presLayoutVars>
      </dgm:prSet>
      <dgm:spPr/>
    </dgm:pt>
    <dgm:pt modelId="{D3929C99-E798-4DF4-AB19-799CC33C3386}" type="pres">
      <dgm:prSet presAssocID="{6882BCC5-C58C-429E-9F6A-D8D45F653E5B}" presName="sibTrans" presStyleCnt="0"/>
      <dgm:spPr/>
    </dgm:pt>
    <dgm:pt modelId="{CFB5926A-A305-40AE-9013-3D63C4C10610}" type="pres">
      <dgm:prSet presAssocID="{5277AFF6-5868-45DB-AE48-254042AE58B8}" presName="compositeNode" presStyleCnt="0">
        <dgm:presLayoutVars>
          <dgm:bulletEnabled val="1"/>
        </dgm:presLayoutVars>
      </dgm:prSet>
      <dgm:spPr/>
    </dgm:pt>
    <dgm:pt modelId="{3FF9E026-A721-4FAD-97A9-DAFFE59E078C}" type="pres">
      <dgm:prSet presAssocID="{5277AFF6-5868-45DB-AE48-254042AE58B8}" presName="bgRect" presStyleLbl="alignNode1" presStyleIdx="1" presStyleCnt="4" custScaleY="110970"/>
      <dgm:spPr/>
    </dgm:pt>
    <dgm:pt modelId="{77852FEF-3513-45B8-9B15-18592C4C7343}" type="pres">
      <dgm:prSet presAssocID="{2CD45D5C-794E-4839-A941-9588956ADDB8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FEFF2887-66D7-487B-B981-65763F29349F}" type="pres">
      <dgm:prSet presAssocID="{5277AFF6-5868-45DB-AE48-254042AE58B8}" presName="nodeRect" presStyleLbl="alignNode1" presStyleIdx="1" presStyleCnt="4">
        <dgm:presLayoutVars>
          <dgm:bulletEnabled val="1"/>
        </dgm:presLayoutVars>
      </dgm:prSet>
      <dgm:spPr/>
    </dgm:pt>
    <dgm:pt modelId="{C43A19CA-AF8D-48E0-A45E-FBF826836A8F}" type="pres">
      <dgm:prSet presAssocID="{2CD45D5C-794E-4839-A941-9588956ADDB8}" presName="sibTrans" presStyleCnt="0"/>
      <dgm:spPr/>
    </dgm:pt>
    <dgm:pt modelId="{EEE5BF14-FB4C-4ECE-81C5-8937B4E98580}" type="pres">
      <dgm:prSet presAssocID="{931A8CC0-E17E-47D5-87C8-72B20AAC070B}" presName="compositeNode" presStyleCnt="0">
        <dgm:presLayoutVars>
          <dgm:bulletEnabled val="1"/>
        </dgm:presLayoutVars>
      </dgm:prSet>
      <dgm:spPr/>
    </dgm:pt>
    <dgm:pt modelId="{B30AA39F-1311-4C99-85F0-F71FB8DF0041}" type="pres">
      <dgm:prSet presAssocID="{931A8CC0-E17E-47D5-87C8-72B20AAC070B}" presName="bgRect" presStyleLbl="alignNode1" presStyleIdx="2" presStyleCnt="4" custScaleY="109160"/>
      <dgm:spPr/>
    </dgm:pt>
    <dgm:pt modelId="{177472E3-96A1-45D1-8DAF-2A160CE53249}" type="pres">
      <dgm:prSet presAssocID="{ABC7E1E1-0C91-46CE-AFB4-0AB55AA51ADF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B7089188-25F6-4CAA-8170-B8E5686FA4E7}" type="pres">
      <dgm:prSet presAssocID="{931A8CC0-E17E-47D5-87C8-72B20AAC070B}" presName="nodeRect" presStyleLbl="alignNode1" presStyleIdx="2" presStyleCnt="4">
        <dgm:presLayoutVars>
          <dgm:bulletEnabled val="1"/>
        </dgm:presLayoutVars>
      </dgm:prSet>
      <dgm:spPr/>
    </dgm:pt>
    <dgm:pt modelId="{4677D004-230E-4213-8593-E37C2E41B254}" type="pres">
      <dgm:prSet presAssocID="{ABC7E1E1-0C91-46CE-AFB4-0AB55AA51ADF}" presName="sibTrans" presStyleCnt="0"/>
      <dgm:spPr/>
    </dgm:pt>
    <dgm:pt modelId="{075CE167-57C8-4641-BDC0-C4B0FA67B5F5}" type="pres">
      <dgm:prSet presAssocID="{D7AE3D0E-E81A-4545-917E-FDBE66439210}" presName="compositeNode" presStyleCnt="0">
        <dgm:presLayoutVars>
          <dgm:bulletEnabled val="1"/>
        </dgm:presLayoutVars>
      </dgm:prSet>
      <dgm:spPr/>
    </dgm:pt>
    <dgm:pt modelId="{E8206768-92BD-40B2-98C6-5964D7FA1ADA}" type="pres">
      <dgm:prSet presAssocID="{D7AE3D0E-E81A-4545-917E-FDBE66439210}" presName="bgRect" presStyleLbl="alignNode1" presStyleIdx="3" presStyleCnt="4" custScaleY="108062"/>
      <dgm:spPr/>
    </dgm:pt>
    <dgm:pt modelId="{841C7906-5C86-4269-AD6D-54D2AE21066F}" type="pres">
      <dgm:prSet presAssocID="{7786545B-96B0-4DFF-BF85-A308B5EF0207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593EAD63-2100-4CBB-8DFB-D5B5D5EBE224}" type="pres">
      <dgm:prSet presAssocID="{D7AE3D0E-E81A-4545-917E-FDBE66439210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F461260A-5275-4286-81EC-AB2A52A8557E}" type="presOf" srcId="{6882BCC5-C58C-429E-9F6A-D8D45F653E5B}" destId="{8DE8F998-C450-4973-91A0-D92A5B5A47B9}" srcOrd="0" destOrd="0" presId="urn:microsoft.com/office/officeart/2016/7/layout/LinearBlockProcessNumbered"/>
    <dgm:cxn modelId="{D984A313-6DE2-4E04-91D0-A1793300B654}" type="presOf" srcId="{D7AE3D0E-E81A-4545-917E-FDBE66439210}" destId="{E8206768-92BD-40B2-98C6-5964D7FA1ADA}" srcOrd="0" destOrd="0" presId="urn:microsoft.com/office/officeart/2016/7/layout/LinearBlockProcessNumbered"/>
    <dgm:cxn modelId="{F648CE13-C536-4ECE-8472-739F97D6DB80}" type="presOf" srcId="{D7AE3D0E-E81A-4545-917E-FDBE66439210}" destId="{593EAD63-2100-4CBB-8DFB-D5B5D5EBE224}" srcOrd="1" destOrd="0" presId="urn:microsoft.com/office/officeart/2016/7/layout/LinearBlockProcessNumbered"/>
    <dgm:cxn modelId="{C4E5811B-D09D-4337-BB9F-FAEE2B5DA6CE}" srcId="{7062B21A-0AC8-47C9-A9B7-4EAF14BC6ED2}" destId="{D7AE3D0E-E81A-4545-917E-FDBE66439210}" srcOrd="3" destOrd="0" parTransId="{6D3B6BDB-B555-4258-A1EA-2561F0E51EFA}" sibTransId="{7786545B-96B0-4DFF-BF85-A308B5EF0207}"/>
    <dgm:cxn modelId="{96720D1C-9876-4AC0-BA13-0B3A7442C2B2}" type="presOf" srcId="{5277AFF6-5868-45DB-AE48-254042AE58B8}" destId="{3FF9E026-A721-4FAD-97A9-DAFFE59E078C}" srcOrd="0" destOrd="0" presId="urn:microsoft.com/office/officeart/2016/7/layout/LinearBlockProcessNumbered"/>
    <dgm:cxn modelId="{CAA6C720-C493-42DD-B981-F887B4F3DAE9}" srcId="{7062B21A-0AC8-47C9-A9B7-4EAF14BC6ED2}" destId="{931A8CC0-E17E-47D5-87C8-72B20AAC070B}" srcOrd="2" destOrd="0" parTransId="{BEEDDE15-4EE8-4398-864C-546CAFE258A3}" sibTransId="{ABC7E1E1-0C91-46CE-AFB4-0AB55AA51ADF}"/>
    <dgm:cxn modelId="{F444432D-C2B6-48DE-A013-21F1570E6E8C}" type="presOf" srcId="{5277AFF6-5868-45DB-AE48-254042AE58B8}" destId="{FEFF2887-66D7-487B-B981-65763F29349F}" srcOrd="1" destOrd="0" presId="urn:microsoft.com/office/officeart/2016/7/layout/LinearBlockProcessNumbered"/>
    <dgm:cxn modelId="{D3A83F3B-30EA-4E23-91E9-EAF4144F64C6}" type="presOf" srcId="{ABC7E1E1-0C91-46CE-AFB4-0AB55AA51ADF}" destId="{177472E3-96A1-45D1-8DAF-2A160CE53249}" srcOrd="0" destOrd="0" presId="urn:microsoft.com/office/officeart/2016/7/layout/LinearBlockProcessNumbered"/>
    <dgm:cxn modelId="{BC7B7042-0347-4B32-B1F3-552F23271666}" srcId="{7062B21A-0AC8-47C9-A9B7-4EAF14BC6ED2}" destId="{5277AFF6-5868-45DB-AE48-254042AE58B8}" srcOrd="1" destOrd="0" parTransId="{9E4868F2-F8CB-4DF7-9418-3E032C852E43}" sibTransId="{2CD45D5C-794E-4839-A941-9588956ADDB8}"/>
    <dgm:cxn modelId="{45B5A163-3EEA-4582-A537-8358511CC3CC}" type="presOf" srcId="{C9E19C9D-88B7-4636-933C-8518E2D7D7FD}" destId="{60E2AA22-1D54-489C-9D19-B6B6E2ED6D24}" srcOrd="1" destOrd="0" presId="urn:microsoft.com/office/officeart/2016/7/layout/LinearBlockProcessNumbered"/>
    <dgm:cxn modelId="{39618165-1FE0-4EDA-8701-FD69DF9653D3}" type="presOf" srcId="{931A8CC0-E17E-47D5-87C8-72B20AAC070B}" destId="{B7089188-25F6-4CAA-8170-B8E5686FA4E7}" srcOrd="1" destOrd="0" presId="urn:microsoft.com/office/officeart/2016/7/layout/LinearBlockProcessNumbered"/>
    <dgm:cxn modelId="{F066104F-32D7-4DC9-8EBD-19CD73FCDEB6}" type="presOf" srcId="{7786545B-96B0-4DFF-BF85-A308B5EF0207}" destId="{841C7906-5C86-4269-AD6D-54D2AE21066F}" srcOrd="0" destOrd="0" presId="urn:microsoft.com/office/officeart/2016/7/layout/LinearBlockProcessNumbered"/>
    <dgm:cxn modelId="{606FE994-0C8A-4F27-9376-0069BDE11586}" type="presOf" srcId="{7062B21A-0AC8-47C9-A9B7-4EAF14BC6ED2}" destId="{118B2C5E-4170-4FBB-994D-D4DAAF21CE9B}" srcOrd="0" destOrd="0" presId="urn:microsoft.com/office/officeart/2016/7/layout/LinearBlockProcessNumbered"/>
    <dgm:cxn modelId="{E943269C-9CBC-4F17-8634-066846FEFDA1}" type="presOf" srcId="{931A8CC0-E17E-47D5-87C8-72B20AAC070B}" destId="{B30AA39F-1311-4C99-85F0-F71FB8DF0041}" srcOrd="0" destOrd="0" presId="urn:microsoft.com/office/officeart/2016/7/layout/LinearBlockProcessNumbered"/>
    <dgm:cxn modelId="{01BC7DE4-0D38-4938-A539-302C660E0958}" type="presOf" srcId="{C9E19C9D-88B7-4636-933C-8518E2D7D7FD}" destId="{F1573136-3E55-43C4-9C5A-15F95FEDD2E5}" srcOrd="0" destOrd="0" presId="urn:microsoft.com/office/officeart/2016/7/layout/LinearBlockProcessNumbered"/>
    <dgm:cxn modelId="{D087ECF0-B4FB-4FD3-8EF8-802E528F69C2}" type="presOf" srcId="{2CD45D5C-794E-4839-A941-9588956ADDB8}" destId="{77852FEF-3513-45B8-9B15-18592C4C7343}" srcOrd="0" destOrd="0" presId="urn:microsoft.com/office/officeart/2016/7/layout/LinearBlockProcessNumbered"/>
    <dgm:cxn modelId="{73AB05FD-FE6E-4E07-AA90-D5ADE49270A2}" srcId="{7062B21A-0AC8-47C9-A9B7-4EAF14BC6ED2}" destId="{C9E19C9D-88B7-4636-933C-8518E2D7D7FD}" srcOrd="0" destOrd="0" parTransId="{F7804650-961F-40DF-AD57-8CC62292F793}" sibTransId="{6882BCC5-C58C-429E-9F6A-D8D45F653E5B}"/>
    <dgm:cxn modelId="{7A59272F-0614-4C77-BE95-73761DBB6E37}" type="presParOf" srcId="{118B2C5E-4170-4FBB-994D-D4DAAF21CE9B}" destId="{A87659E3-1C6A-419D-82FD-E4E21CC71AEC}" srcOrd="0" destOrd="0" presId="urn:microsoft.com/office/officeart/2016/7/layout/LinearBlockProcessNumbered"/>
    <dgm:cxn modelId="{CF9E913D-BC3E-4078-A81D-007A90F47E77}" type="presParOf" srcId="{A87659E3-1C6A-419D-82FD-E4E21CC71AEC}" destId="{F1573136-3E55-43C4-9C5A-15F95FEDD2E5}" srcOrd="0" destOrd="0" presId="urn:microsoft.com/office/officeart/2016/7/layout/LinearBlockProcessNumbered"/>
    <dgm:cxn modelId="{BFA53C56-4475-41CA-953E-0D27EAEE7B64}" type="presParOf" srcId="{A87659E3-1C6A-419D-82FD-E4E21CC71AEC}" destId="{8DE8F998-C450-4973-91A0-D92A5B5A47B9}" srcOrd="1" destOrd="0" presId="urn:microsoft.com/office/officeart/2016/7/layout/LinearBlockProcessNumbered"/>
    <dgm:cxn modelId="{7C53D443-DDEF-46F7-85A6-11D8CF89E829}" type="presParOf" srcId="{A87659E3-1C6A-419D-82FD-E4E21CC71AEC}" destId="{60E2AA22-1D54-489C-9D19-B6B6E2ED6D24}" srcOrd="2" destOrd="0" presId="urn:microsoft.com/office/officeart/2016/7/layout/LinearBlockProcessNumbered"/>
    <dgm:cxn modelId="{A5E1A4C0-FBF3-49C8-9F13-80C5A57EAD40}" type="presParOf" srcId="{118B2C5E-4170-4FBB-994D-D4DAAF21CE9B}" destId="{D3929C99-E798-4DF4-AB19-799CC33C3386}" srcOrd="1" destOrd="0" presId="urn:microsoft.com/office/officeart/2016/7/layout/LinearBlockProcessNumbered"/>
    <dgm:cxn modelId="{CF2185E0-65D4-4A83-B3A7-AC629B31174B}" type="presParOf" srcId="{118B2C5E-4170-4FBB-994D-D4DAAF21CE9B}" destId="{CFB5926A-A305-40AE-9013-3D63C4C10610}" srcOrd="2" destOrd="0" presId="urn:microsoft.com/office/officeart/2016/7/layout/LinearBlockProcessNumbered"/>
    <dgm:cxn modelId="{6CE1B447-2B36-4A87-9C56-580AC3E9FAB8}" type="presParOf" srcId="{CFB5926A-A305-40AE-9013-3D63C4C10610}" destId="{3FF9E026-A721-4FAD-97A9-DAFFE59E078C}" srcOrd="0" destOrd="0" presId="urn:microsoft.com/office/officeart/2016/7/layout/LinearBlockProcessNumbered"/>
    <dgm:cxn modelId="{86F41157-30F9-4B20-85BD-7EC73236A28C}" type="presParOf" srcId="{CFB5926A-A305-40AE-9013-3D63C4C10610}" destId="{77852FEF-3513-45B8-9B15-18592C4C7343}" srcOrd="1" destOrd="0" presId="urn:microsoft.com/office/officeart/2016/7/layout/LinearBlockProcessNumbered"/>
    <dgm:cxn modelId="{571F4774-9C64-432D-93AB-CCD3541163B3}" type="presParOf" srcId="{CFB5926A-A305-40AE-9013-3D63C4C10610}" destId="{FEFF2887-66D7-487B-B981-65763F29349F}" srcOrd="2" destOrd="0" presId="urn:microsoft.com/office/officeart/2016/7/layout/LinearBlockProcessNumbered"/>
    <dgm:cxn modelId="{59291E5E-072A-437B-A586-58A4B464916B}" type="presParOf" srcId="{118B2C5E-4170-4FBB-994D-D4DAAF21CE9B}" destId="{C43A19CA-AF8D-48E0-A45E-FBF826836A8F}" srcOrd="3" destOrd="0" presId="urn:microsoft.com/office/officeart/2016/7/layout/LinearBlockProcessNumbered"/>
    <dgm:cxn modelId="{B34CF703-B994-4DC4-9E7B-1ECD20BD024B}" type="presParOf" srcId="{118B2C5E-4170-4FBB-994D-D4DAAF21CE9B}" destId="{EEE5BF14-FB4C-4ECE-81C5-8937B4E98580}" srcOrd="4" destOrd="0" presId="urn:microsoft.com/office/officeart/2016/7/layout/LinearBlockProcessNumbered"/>
    <dgm:cxn modelId="{81C3EEAC-0F0E-4AC6-AF09-E2DC8402D3D7}" type="presParOf" srcId="{EEE5BF14-FB4C-4ECE-81C5-8937B4E98580}" destId="{B30AA39F-1311-4C99-85F0-F71FB8DF0041}" srcOrd="0" destOrd="0" presId="urn:microsoft.com/office/officeart/2016/7/layout/LinearBlockProcessNumbered"/>
    <dgm:cxn modelId="{8B061A9A-6164-4C24-A70E-51F98C2D0FCC}" type="presParOf" srcId="{EEE5BF14-FB4C-4ECE-81C5-8937B4E98580}" destId="{177472E3-96A1-45D1-8DAF-2A160CE53249}" srcOrd="1" destOrd="0" presId="urn:microsoft.com/office/officeart/2016/7/layout/LinearBlockProcessNumbered"/>
    <dgm:cxn modelId="{967691DC-2BA8-49E1-9DD9-4A302C843E3D}" type="presParOf" srcId="{EEE5BF14-FB4C-4ECE-81C5-8937B4E98580}" destId="{B7089188-25F6-4CAA-8170-B8E5686FA4E7}" srcOrd="2" destOrd="0" presId="urn:microsoft.com/office/officeart/2016/7/layout/LinearBlockProcessNumbered"/>
    <dgm:cxn modelId="{C510801B-3BEB-4968-9A0A-8DE324C96F21}" type="presParOf" srcId="{118B2C5E-4170-4FBB-994D-D4DAAF21CE9B}" destId="{4677D004-230E-4213-8593-E37C2E41B254}" srcOrd="5" destOrd="0" presId="urn:microsoft.com/office/officeart/2016/7/layout/LinearBlockProcessNumbered"/>
    <dgm:cxn modelId="{1D5057BF-F0A9-4A29-B8F9-AA2E0BD5310C}" type="presParOf" srcId="{118B2C5E-4170-4FBB-994D-D4DAAF21CE9B}" destId="{075CE167-57C8-4641-BDC0-C4B0FA67B5F5}" srcOrd="6" destOrd="0" presId="urn:microsoft.com/office/officeart/2016/7/layout/LinearBlockProcessNumbered"/>
    <dgm:cxn modelId="{D095FFA4-CEA4-40B2-8B33-26AD9DE0D27E}" type="presParOf" srcId="{075CE167-57C8-4641-BDC0-C4B0FA67B5F5}" destId="{E8206768-92BD-40B2-98C6-5964D7FA1ADA}" srcOrd="0" destOrd="0" presId="urn:microsoft.com/office/officeart/2016/7/layout/LinearBlockProcessNumbered"/>
    <dgm:cxn modelId="{782190B8-BE87-49A2-A187-CBD69B0E95D2}" type="presParOf" srcId="{075CE167-57C8-4641-BDC0-C4B0FA67B5F5}" destId="{841C7906-5C86-4269-AD6D-54D2AE21066F}" srcOrd="1" destOrd="0" presId="urn:microsoft.com/office/officeart/2016/7/layout/LinearBlockProcessNumbered"/>
    <dgm:cxn modelId="{20141823-80B0-478D-BC83-5BF58E80CBDC}" type="presParOf" srcId="{075CE167-57C8-4641-BDC0-C4B0FA67B5F5}" destId="{593EAD63-2100-4CBB-8DFB-D5B5D5EBE224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FC98D4-C8C1-4772-9D5C-566FF7E82AE3}" type="doc">
      <dgm:prSet loTypeId="urn:microsoft.com/office/officeart/2016/7/layout/LinearBlockProcessNumbered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14A72B9-74F5-4858-A4FE-3386FEC57C1A}">
      <dgm:prSet custT="1"/>
      <dgm:spPr/>
      <dgm:t>
        <a:bodyPr/>
        <a:lstStyle/>
        <a:p>
          <a:r>
            <a:rPr lang="es-419" sz="1800" dirty="0"/>
            <a:t>Capacitar a un equipo escolar para la implementación del Proyecto de Vida (Vocacional): Trasciende. </a:t>
          </a:r>
          <a:endParaRPr lang="en-US" sz="1800" dirty="0"/>
        </a:p>
      </dgm:t>
    </dgm:pt>
    <dgm:pt modelId="{496B5C04-68FD-479C-922A-D6640605A4CC}" type="parTrans" cxnId="{C1808D63-77D4-4127-9F40-9BDA2E0F7851}">
      <dgm:prSet/>
      <dgm:spPr/>
      <dgm:t>
        <a:bodyPr/>
        <a:lstStyle/>
        <a:p>
          <a:endParaRPr lang="en-US"/>
        </a:p>
      </dgm:t>
    </dgm:pt>
    <dgm:pt modelId="{00B31679-DC9B-4DB0-B57B-70519808CC9F}" type="sibTrans" cxnId="{C1808D63-77D4-4127-9F40-9BDA2E0F7851}">
      <dgm:prSet phldrT="01"/>
      <dgm:spPr/>
      <dgm:t>
        <a:bodyPr/>
        <a:lstStyle/>
        <a:p>
          <a:r>
            <a:rPr lang="en-US" dirty="0"/>
            <a:t>01</a:t>
          </a:r>
        </a:p>
      </dgm:t>
    </dgm:pt>
    <dgm:pt modelId="{E9C79D06-8224-4245-81F7-9BADE8EB6E01}">
      <dgm:prSet custT="1"/>
      <dgm:spPr/>
      <dgm:t>
        <a:bodyPr/>
        <a:lstStyle/>
        <a:p>
          <a:r>
            <a:rPr lang="es-419" sz="1600" dirty="0"/>
            <a:t>Capacitar a los equipos de pastoral de las escuelas en la elaboración de proyectos educativos pastorales desde el enfoque de Escuela en Pastoral del CELAM. (Encuentro: México,  Febrero 2026) </a:t>
          </a:r>
          <a:endParaRPr lang="en-US" sz="1600" dirty="0"/>
        </a:p>
      </dgm:t>
    </dgm:pt>
    <dgm:pt modelId="{C8C290B0-2016-4093-BDA2-1F9732B538E0}" type="parTrans" cxnId="{F1D6E260-41DC-4B86-B6EF-214C595F81A7}">
      <dgm:prSet/>
      <dgm:spPr/>
      <dgm:t>
        <a:bodyPr/>
        <a:lstStyle/>
        <a:p>
          <a:endParaRPr lang="en-US"/>
        </a:p>
      </dgm:t>
    </dgm:pt>
    <dgm:pt modelId="{F818BFA0-1163-448C-91EF-865E9C69336F}" type="sibTrans" cxnId="{F1D6E260-41DC-4B86-B6EF-214C595F81A7}">
      <dgm:prSet phldrT="02"/>
      <dgm:spPr/>
      <dgm:t>
        <a:bodyPr/>
        <a:lstStyle/>
        <a:p>
          <a:r>
            <a:rPr lang="en-US" dirty="0"/>
            <a:t>02</a:t>
          </a:r>
        </a:p>
      </dgm:t>
    </dgm:pt>
    <dgm:pt modelId="{48E8FBF1-1451-4468-8BD6-5E7FAFD18C3D}">
      <dgm:prSet/>
      <dgm:spPr/>
      <dgm:t>
        <a:bodyPr/>
        <a:lstStyle/>
        <a:p>
          <a:r>
            <a:rPr lang="en-US" dirty="0" err="1"/>
            <a:t>Capacitar</a:t>
          </a:r>
          <a:r>
            <a:rPr lang="en-US" dirty="0"/>
            <a:t> a un </a:t>
          </a:r>
          <a:r>
            <a:rPr lang="en-US" dirty="0" err="1"/>
            <a:t>equipo</a:t>
          </a:r>
          <a:r>
            <a:rPr lang="en-US" dirty="0"/>
            <a:t> escolar para la </a:t>
          </a:r>
          <a:r>
            <a:rPr lang="en-US" dirty="0" err="1"/>
            <a:t>implementación</a:t>
          </a:r>
          <a:r>
            <a:rPr lang="en-US" dirty="0"/>
            <a:t> de un Proyecto de </a:t>
          </a:r>
          <a:r>
            <a:rPr lang="en-US" dirty="0" err="1"/>
            <a:t>Educación</a:t>
          </a:r>
          <a:r>
            <a:rPr lang="en-US" dirty="0"/>
            <a:t> Sexual Integral (ESI). </a:t>
          </a:r>
        </a:p>
      </dgm:t>
    </dgm:pt>
    <dgm:pt modelId="{85B29F03-4986-4F62-9BA0-C52C818377FB}" type="parTrans" cxnId="{443C41DB-5268-4974-A6B8-7204F44C8A87}">
      <dgm:prSet/>
      <dgm:spPr/>
      <dgm:t>
        <a:bodyPr/>
        <a:lstStyle/>
        <a:p>
          <a:endParaRPr lang="en-US"/>
        </a:p>
      </dgm:t>
    </dgm:pt>
    <dgm:pt modelId="{15CE7019-7E59-48C8-AB48-2116DB79C3F9}" type="sibTrans" cxnId="{443C41DB-5268-4974-A6B8-7204F44C8A87}">
      <dgm:prSet phldrT="03"/>
      <dgm:spPr/>
      <dgm:t>
        <a:bodyPr/>
        <a:lstStyle/>
        <a:p>
          <a:endParaRPr lang="en-US"/>
        </a:p>
      </dgm:t>
    </dgm:pt>
    <dgm:pt modelId="{49097588-58A9-4B00-9DE1-E503FE1475F7}">
      <dgm:prSet/>
      <dgm:spPr/>
      <dgm:t>
        <a:bodyPr/>
        <a:lstStyle/>
        <a:p>
          <a:endParaRPr lang="en-US" dirty="0"/>
        </a:p>
      </dgm:t>
    </dgm:pt>
    <dgm:pt modelId="{AA5A6591-EC6D-40E0-B881-412E94F6A7F9}" type="parTrans" cxnId="{A869048B-20D4-415A-89B1-76317CAE49CC}">
      <dgm:prSet/>
      <dgm:spPr/>
      <dgm:t>
        <a:bodyPr/>
        <a:lstStyle/>
        <a:p>
          <a:endParaRPr lang="es-PE"/>
        </a:p>
      </dgm:t>
    </dgm:pt>
    <dgm:pt modelId="{1B5337EC-F870-4776-A880-70832E79D120}" type="sibTrans" cxnId="{A869048B-20D4-415A-89B1-76317CAE49CC}">
      <dgm:prSet/>
      <dgm:spPr/>
      <dgm:t>
        <a:bodyPr/>
        <a:lstStyle/>
        <a:p>
          <a:endParaRPr lang="es-PE"/>
        </a:p>
      </dgm:t>
    </dgm:pt>
    <dgm:pt modelId="{F13C1AEA-F299-45FD-B1FD-AC9CAC07E1AE}" type="pres">
      <dgm:prSet presAssocID="{0FFC98D4-C8C1-4772-9D5C-566FF7E82AE3}" presName="Name0" presStyleCnt="0">
        <dgm:presLayoutVars>
          <dgm:animLvl val="lvl"/>
          <dgm:resizeHandles val="exact"/>
        </dgm:presLayoutVars>
      </dgm:prSet>
      <dgm:spPr/>
    </dgm:pt>
    <dgm:pt modelId="{9CD55680-A7D1-47D5-BF52-87FEFD1352E1}" type="pres">
      <dgm:prSet presAssocID="{814A72B9-74F5-4858-A4FE-3386FEC57C1A}" presName="compositeNode" presStyleCnt="0">
        <dgm:presLayoutVars>
          <dgm:bulletEnabled val="1"/>
        </dgm:presLayoutVars>
      </dgm:prSet>
      <dgm:spPr/>
    </dgm:pt>
    <dgm:pt modelId="{97D0844B-00DF-49BF-AE42-789CE4BA72BE}" type="pres">
      <dgm:prSet presAssocID="{814A72B9-74F5-4858-A4FE-3386FEC57C1A}" presName="bgRect" presStyleLbl="alignNode1" presStyleIdx="0" presStyleCnt="4" custScaleY="127865" custLinFactNeighborX="1089" custLinFactNeighborY="251"/>
      <dgm:spPr/>
    </dgm:pt>
    <dgm:pt modelId="{416E5ED1-872C-4B25-B673-3A0DF3FF8CC5}" type="pres">
      <dgm:prSet presAssocID="{00B31679-DC9B-4DB0-B57B-70519808CC9F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2A6B7A7D-8117-4951-84D2-76DD77F6CFAC}" type="pres">
      <dgm:prSet presAssocID="{814A72B9-74F5-4858-A4FE-3386FEC57C1A}" presName="nodeRect" presStyleLbl="alignNode1" presStyleIdx="0" presStyleCnt="4">
        <dgm:presLayoutVars>
          <dgm:bulletEnabled val="1"/>
        </dgm:presLayoutVars>
      </dgm:prSet>
      <dgm:spPr/>
    </dgm:pt>
    <dgm:pt modelId="{77B5450D-D672-4E22-AE6C-8432DBCE4FCF}" type="pres">
      <dgm:prSet presAssocID="{00B31679-DC9B-4DB0-B57B-70519808CC9F}" presName="sibTrans" presStyleCnt="0"/>
      <dgm:spPr/>
    </dgm:pt>
    <dgm:pt modelId="{12A70721-A344-4288-BD92-1151446AB188}" type="pres">
      <dgm:prSet presAssocID="{E9C79D06-8224-4245-81F7-9BADE8EB6E01}" presName="compositeNode" presStyleCnt="0">
        <dgm:presLayoutVars>
          <dgm:bulletEnabled val="1"/>
        </dgm:presLayoutVars>
      </dgm:prSet>
      <dgm:spPr/>
    </dgm:pt>
    <dgm:pt modelId="{1A561FF3-EE29-44E6-A44B-391C6AB21CB3}" type="pres">
      <dgm:prSet presAssocID="{E9C79D06-8224-4245-81F7-9BADE8EB6E01}" presName="bgRect" presStyleLbl="alignNode1" presStyleIdx="1" presStyleCnt="4" custScaleY="126658" custLinFactNeighborX="-346" custLinFactNeighborY="230"/>
      <dgm:spPr/>
    </dgm:pt>
    <dgm:pt modelId="{4564654D-D77B-4E0F-9279-948EA2E27E2E}" type="pres">
      <dgm:prSet presAssocID="{F818BFA0-1163-448C-91EF-865E9C69336F}" presName="sibTransNodeRect" presStyleLbl="alignNode1" presStyleIdx="1" presStyleCnt="4" custLinFactNeighborX="-346" custLinFactNeighborY="-562">
        <dgm:presLayoutVars>
          <dgm:chMax val="0"/>
          <dgm:bulletEnabled val="1"/>
        </dgm:presLayoutVars>
      </dgm:prSet>
      <dgm:spPr/>
    </dgm:pt>
    <dgm:pt modelId="{61BCABDA-9F15-480E-BC70-78DA8C68DC8D}" type="pres">
      <dgm:prSet presAssocID="{E9C79D06-8224-4245-81F7-9BADE8EB6E01}" presName="nodeRect" presStyleLbl="alignNode1" presStyleIdx="1" presStyleCnt="4">
        <dgm:presLayoutVars>
          <dgm:bulletEnabled val="1"/>
        </dgm:presLayoutVars>
      </dgm:prSet>
      <dgm:spPr/>
    </dgm:pt>
    <dgm:pt modelId="{9C4A7FC0-7B89-48E8-990D-DE6A15E9F8A4}" type="pres">
      <dgm:prSet presAssocID="{F818BFA0-1163-448C-91EF-865E9C69336F}" presName="sibTrans" presStyleCnt="0"/>
      <dgm:spPr/>
    </dgm:pt>
    <dgm:pt modelId="{9A343B85-D58C-4A89-8534-0F667D45FD4A}" type="pres">
      <dgm:prSet presAssocID="{48E8FBF1-1451-4468-8BD6-5E7FAFD18C3D}" presName="compositeNode" presStyleCnt="0">
        <dgm:presLayoutVars>
          <dgm:bulletEnabled val="1"/>
        </dgm:presLayoutVars>
      </dgm:prSet>
      <dgm:spPr/>
    </dgm:pt>
    <dgm:pt modelId="{E3A8D5DA-EF05-4C57-B30F-62238139BE54}" type="pres">
      <dgm:prSet presAssocID="{48E8FBF1-1451-4468-8BD6-5E7FAFD18C3D}" presName="bgRect" presStyleLbl="alignNode1" presStyleIdx="2" presStyleCnt="4" custScaleY="126264" custLinFactNeighborX="1600" custLinFactNeighborY="251"/>
      <dgm:spPr/>
    </dgm:pt>
    <dgm:pt modelId="{336664B9-FB52-4592-8B16-D9F552CB53F1}" type="pres">
      <dgm:prSet presAssocID="{15CE7019-7E59-48C8-AB48-2116DB79C3F9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72CBC75B-860A-46F8-8BCF-C0EDBDAD00BC}" type="pres">
      <dgm:prSet presAssocID="{48E8FBF1-1451-4468-8BD6-5E7FAFD18C3D}" presName="nodeRect" presStyleLbl="alignNode1" presStyleIdx="2" presStyleCnt="4">
        <dgm:presLayoutVars>
          <dgm:bulletEnabled val="1"/>
        </dgm:presLayoutVars>
      </dgm:prSet>
      <dgm:spPr/>
    </dgm:pt>
    <dgm:pt modelId="{94287FF5-9E8F-47E4-8324-C2AC6B52031E}" type="pres">
      <dgm:prSet presAssocID="{15CE7019-7E59-48C8-AB48-2116DB79C3F9}" presName="sibTrans" presStyleCnt="0"/>
      <dgm:spPr/>
    </dgm:pt>
    <dgm:pt modelId="{402F7662-A2D5-475A-B91A-9D947065672D}" type="pres">
      <dgm:prSet presAssocID="{49097588-58A9-4B00-9DE1-E503FE1475F7}" presName="compositeNode" presStyleCnt="0">
        <dgm:presLayoutVars>
          <dgm:bulletEnabled val="1"/>
        </dgm:presLayoutVars>
      </dgm:prSet>
      <dgm:spPr/>
    </dgm:pt>
    <dgm:pt modelId="{7DD3DA71-31DC-4872-B7A2-3739049C75B9}" type="pres">
      <dgm:prSet presAssocID="{49097588-58A9-4B00-9DE1-E503FE1475F7}" presName="bgRect" presStyleLbl="alignNode1" presStyleIdx="3" presStyleCnt="4" custScaleY="125343"/>
      <dgm:spPr/>
    </dgm:pt>
    <dgm:pt modelId="{A0E639F7-7854-4C3B-9C07-C5ADDF0D3E70}" type="pres">
      <dgm:prSet presAssocID="{1B5337EC-F870-4776-A880-70832E79D120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DCD8D351-BC47-4796-935D-252BA86E8159}" type="pres">
      <dgm:prSet presAssocID="{49097588-58A9-4B00-9DE1-E503FE1475F7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82F39E5E-50AD-4923-A638-4E464C465E7E}" type="presOf" srcId="{1B5337EC-F870-4776-A880-70832E79D120}" destId="{A0E639F7-7854-4C3B-9C07-C5ADDF0D3E70}" srcOrd="0" destOrd="0" presId="urn:microsoft.com/office/officeart/2016/7/layout/LinearBlockProcessNumbered"/>
    <dgm:cxn modelId="{3400A060-FDDF-4BA1-B0B2-A36F7EC611E5}" type="presOf" srcId="{00B31679-DC9B-4DB0-B57B-70519808CC9F}" destId="{416E5ED1-872C-4B25-B673-3A0DF3FF8CC5}" srcOrd="0" destOrd="0" presId="urn:microsoft.com/office/officeart/2016/7/layout/LinearBlockProcessNumbered"/>
    <dgm:cxn modelId="{F1D6E260-41DC-4B86-B6EF-214C595F81A7}" srcId="{0FFC98D4-C8C1-4772-9D5C-566FF7E82AE3}" destId="{E9C79D06-8224-4245-81F7-9BADE8EB6E01}" srcOrd="1" destOrd="0" parTransId="{C8C290B0-2016-4093-BDA2-1F9732B538E0}" sibTransId="{F818BFA0-1163-448C-91EF-865E9C69336F}"/>
    <dgm:cxn modelId="{C1808D63-77D4-4127-9F40-9BDA2E0F7851}" srcId="{0FFC98D4-C8C1-4772-9D5C-566FF7E82AE3}" destId="{814A72B9-74F5-4858-A4FE-3386FEC57C1A}" srcOrd="0" destOrd="0" parTransId="{496B5C04-68FD-479C-922A-D6640605A4CC}" sibTransId="{00B31679-DC9B-4DB0-B57B-70519808CC9F}"/>
    <dgm:cxn modelId="{1C2A0846-1D23-4AAF-BBFE-458DA5BE6627}" type="presOf" srcId="{E9C79D06-8224-4245-81F7-9BADE8EB6E01}" destId="{1A561FF3-EE29-44E6-A44B-391C6AB21CB3}" srcOrd="0" destOrd="0" presId="urn:microsoft.com/office/officeart/2016/7/layout/LinearBlockProcessNumbered"/>
    <dgm:cxn modelId="{F0557657-870D-4C9F-8FC8-E25CC2665541}" type="presOf" srcId="{F818BFA0-1163-448C-91EF-865E9C69336F}" destId="{4564654D-D77B-4E0F-9279-948EA2E27E2E}" srcOrd="0" destOrd="0" presId="urn:microsoft.com/office/officeart/2016/7/layout/LinearBlockProcessNumbered"/>
    <dgm:cxn modelId="{BF35B67E-D959-4206-A439-B38B15BEDE50}" type="presOf" srcId="{15CE7019-7E59-48C8-AB48-2116DB79C3F9}" destId="{336664B9-FB52-4592-8B16-D9F552CB53F1}" srcOrd="0" destOrd="0" presId="urn:microsoft.com/office/officeart/2016/7/layout/LinearBlockProcessNumbered"/>
    <dgm:cxn modelId="{A869048B-20D4-415A-89B1-76317CAE49CC}" srcId="{0FFC98D4-C8C1-4772-9D5C-566FF7E82AE3}" destId="{49097588-58A9-4B00-9DE1-E503FE1475F7}" srcOrd="3" destOrd="0" parTransId="{AA5A6591-EC6D-40E0-B881-412E94F6A7F9}" sibTransId="{1B5337EC-F870-4776-A880-70832E79D120}"/>
    <dgm:cxn modelId="{3818A4A6-CE90-46BB-9102-382CB6A0FB64}" type="presOf" srcId="{814A72B9-74F5-4858-A4FE-3386FEC57C1A}" destId="{97D0844B-00DF-49BF-AE42-789CE4BA72BE}" srcOrd="0" destOrd="0" presId="urn:microsoft.com/office/officeart/2016/7/layout/LinearBlockProcessNumbered"/>
    <dgm:cxn modelId="{3DCB8AC3-96C5-492B-9820-25358931A5D1}" type="presOf" srcId="{0FFC98D4-C8C1-4772-9D5C-566FF7E82AE3}" destId="{F13C1AEA-F299-45FD-B1FD-AC9CAC07E1AE}" srcOrd="0" destOrd="0" presId="urn:microsoft.com/office/officeart/2016/7/layout/LinearBlockProcessNumbered"/>
    <dgm:cxn modelId="{AA0669C5-F9C8-4DBD-BD46-1DA092390281}" type="presOf" srcId="{48E8FBF1-1451-4468-8BD6-5E7FAFD18C3D}" destId="{72CBC75B-860A-46F8-8BCF-C0EDBDAD00BC}" srcOrd="1" destOrd="0" presId="urn:microsoft.com/office/officeart/2016/7/layout/LinearBlockProcessNumbered"/>
    <dgm:cxn modelId="{236E55CB-AC26-49E8-822A-C4A85B3F5111}" type="presOf" srcId="{49097588-58A9-4B00-9DE1-E503FE1475F7}" destId="{7DD3DA71-31DC-4872-B7A2-3739049C75B9}" srcOrd="0" destOrd="0" presId="urn:microsoft.com/office/officeart/2016/7/layout/LinearBlockProcessNumbered"/>
    <dgm:cxn modelId="{7A5A68D2-2F64-42FB-8B72-53993DB28A50}" type="presOf" srcId="{48E8FBF1-1451-4468-8BD6-5E7FAFD18C3D}" destId="{E3A8D5DA-EF05-4C57-B30F-62238139BE54}" srcOrd="0" destOrd="0" presId="urn:microsoft.com/office/officeart/2016/7/layout/LinearBlockProcessNumbered"/>
    <dgm:cxn modelId="{443C41DB-5268-4974-A6B8-7204F44C8A87}" srcId="{0FFC98D4-C8C1-4772-9D5C-566FF7E82AE3}" destId="{48E8FBF1-1451-4468-8BD6-5E7FAFD18C3D}" srcOrd="2" destOrd="0" parTransId="{85B29F03-4986-4F62-9BA0-C52C818377FB}" sibTransId="{15CE7019-7E59-48C8-AB48-2116DB79C3F9}"/>
    <dgm:cxn modelId="{1F039AF4-D9AC-4DCE-802F-8EF50B9BB332}" type="presOf" srcId="{E9C79D06-8224-4245-81F7-9BADE8EB6E01}" destId="{61BCABDA-9F15-480E-BC70-78DA8C68DC8D}" srcOrd="1" destOrd="0" presId="urn:microsoft.com/office/officeart/2016/7/layout/LinearBlockProcessNumbered"/>
    <dgm:cxn modelId="{170F87F6-5DDB-482A-AA54-5DD912FC4249}" type="presOf" srcId="{49097588-58A9-4B00-9DE1-E503FE1475F7}" destId="{DCD8D351-BC47-4796-935D-252BA86E8159}" srcOrd="1" destOrd="0" presId="urn:microsoft.com/office/officeart/2016/7/layout/LinearBlockProcessNumbered"/>
    <dgm:cxn modelId="{A3A174FE-2C1E-44FE-A2F2-233571CBFD43}" type="presOf" srcId="{814A72B9-74F5-4858-A4FE-3386FEC57C1A}" destId="{2A6B7A7D-8117-4951-84D2-76DD77F6CFAC}" srcOrd="1" destOrd="0" presId="urn:microsoft.com/office/officeart/2016/7/layout/LinearBlockProcessNumbered"/>
    <dgm:cxn modelId="{0FE66B08-0FEB-4CC2-B9D5-2F615799FE04}" type="presParOf" srcId="{F13C1AEA-F299-45FD-B1FD-AC9CAC07E1AE}" destId="{9CD55680-A7D1-47D5-BF52-87FEFD1352E1}" srcOrd="0" destOrd="0" presId="urn:microsoft.com/office/officeart/2016/7/layout/LinearBlockProcessNumbered"/>
    <dgm:cxn modelId="{BF376E8F-E6F7-47FB-8D14-67D198575E95}" type="presParOf" srcId="{9CD55680-A7D1-47D5-BF52-87FEFD1352E1}" destId="{97D0844B-00DF-49BF-AE42-789CE4BA72BE}" srcOrd="0" destOrd="0" presId="urn:microsoft.com/office/officeart/2016/7/layout/LinearBlockProcessNumbered"/>
    <dgm:cxn modelId="{BF325646-8E6E-4AA8-AB01-25C9614AA0D0}" type="presParOf" srcId="{9CD55680-A7D1-47D5-BF52-87FEFD1352E1}" destId="{416E5ED1-872C-4B25-B673-3A0DF3FF8CC5}" srcOrd="1" destOrd="0" presId="urn:microsoft.com/office/officeart/2016/7/layout/LinearBlockProcessNumbered"/>
    <dgm:cxn modelId="{3B131C80-B4F3-4A0D-8926-1F6081227AD5}" type="presParOf" srcId="{9CD55680-A7D1-47D5-BF52-87FEFD1352E1}" destId="{2A6B7A7D-8117-4951-84D2-76DD77F6CFAC}" srcOrd="2" destOrd="0" presId="urn:microsoft.com/office/officeart/2016/7/layout/LinearBlockProcessNumbered"/>
    <dgm:cxn modelId="{B10B2EFF-568C-455E-A523-1C63CC2324FC}" type="presParOf" srcId="{F13C1AEA-F299-45FD-B1FD-AC9CAC07E1AE}" destId="{77B5450D-D672-4E22-AE6C-8432DBCE4FCF}" srcOrd="1" destOrd="0" presId="urn:microsoft.com/office/officeart/2016/7/layout/LinearBlockProcessNumbered"/>
    <dgm:cxn modelId="{3AED514C-A48E-430D-A5B2-268C5AD4998D}" type="presParOf" srcId="{F13C1AEA-F299-45FD-B1FD-AC9CAC07E1AE}" destId="{12A70721-A344-4288-BD92-1151446AB188}" srcOrd="2" destOrd="0" presId="urn:microsoft.com/office/officeart/2016/7/layout/LinearBlockProcessNumbered"/>
    <dgm:cxn modelId="{EF4CFCB7-575E-4387-A7DF-E05428F59BF4}" type="presParOf" srcId="{12A70721-A344-4288-BD92-1151446AB188}" destId="{1A561FF3-EE29-44E6-A44B-391C6AB21CB3}" srcOrd="0" destOrd="0" presId="urn:microsoft.com/office/officeart/2016/7/layout/LinearBlockProcessNumbered"/>
    <dgm:cxn modelId="{B9D7D027-E915-48EE-97F4-C03590E2FFD1}" type="presParOf" srcId="{12A70721-A344-4288-BD92-1151446AB188}" destId="{4564654D-D77B-4E0F-9279-948EA2E27E2E}" srcOrd="1" destOrd="0" presId="urn:microsoft.com/office/officeart/2016/7/layout/LinearBlockProcessNumbered"/>
    <dgm:cxn modelId="{BAFF9E1C-51B0-4BEB-B230-16ACA24C16A7}" type="presParOf" srcId="{12A70721-A344-4288-BD92-1151446AB188}" destId="{61BCABDA-9F15-480E-BC70-78DA8C68DC8D}" srcOrd="2" destOrd="0" presId="urn:microsoft.com/office/officeart/2016/7/layout/LinearBlockProcessNumbered"/>
    <dgm:cxn modelId="{AFDB6C41-6B24-46C5-9DDF-1DC3DD8985D5}" type="presParOf" srcId="{F13C1AEA-F299-45FD-B1FD-AC9CAC07E1AE}" destId="{9C4A7FC0-7B89-48E8-990D-DE6A15E9F8A4}" srcOrd="3" destOrd="0" presId="urn:microsoft.com/office/officeart/2016/7/layout/LinearBlockProcessNumbered"/>
    <dgm:cxn modelId="{6AA09CD0-C348-4013-9A6A-D1F8BB1A0AE9}" type="presParOf" srcId="{F13C1AEA-F299-45FD-B1FD-AC9CAC07E1AE}" destId="{9A343B85-D58C-4A89-8534-0F667D45FD4A}" srcOrd="4" destOrd="0" presId="urn:microsoft.com/office/officeart/2016/7/layout/LinearBlockProcessNumbered"/>
    <dgm:cxn modelId="{AF0E5A33-476D-45DD-9E1F-7083A962CE73}" type="presParOf" srcId="{9A343B85-D58C-4A89-8534-0F667D45FD4A}" destId="{E3A8D5DA-EF05-4C57-B30F-62238139BE54}" srcOrd="0" destOrd="0" presId="urn:microsoft.com/office/officeart/2016/7/layout/LinearBlockProcessNumbered"/>
    <dgm:cxn modelId="{8739E636-3844-483B-A6C5-727F534F34DE}" type="presParOf" srcId="{9A343B85-D58C-4A89-8534-0F667D45FD4A}" destId="{336664B9-FB52-4592-8B16-D9F552CB53F1}" srcOrd="1" destOrd="0" presId="urn:microsoft.com/office/officeart/2016/7/layout/LinearBlockProcessNumbered"/>
    <dgm:cxn modelId="{DB81DF68-47AC-4F5E-8AE7-599EF40D9747}" type="presParOf" srcId="{9A343B85-D58C-4A89-8534-0F667D45FD4A}" destId="{72CBC75B-860A-46F8-8BCF-C0EDBDAD00BC}" srcOrd="2" destOrd="0" presId="urn:microsoft.com/office/officeart/2016/7/layout/LinearBlockProcessNumbered"/>
    <dgm:cxn modelId="{78BD5785-0A02-44E4-92AE-52B28FEEE406}" type="presParOf" srcId="{F13C1AEA-F299-45FD-B1FD-AC9CAC07E1AE}" destId="{94287FF5-9E8F-47E4-8324-C2AC6B52031E}" srcOrd="5" destOrd="0" presId="urn:microsoft.com/office/officeart/2016/7/layout/LinearBlockProcessNumbered"/>
    <dgm:cxn modelId="{A1D115CC-89CF-4166-AF5C-D563AB1843CC}" type="presParOf" srcId="{F13C1AEA-F299-45FD-B1FD-AC9CAC07E1AE}" destId="{402F7662-A2D5-475A-B91A-9D947065672D}" srcOrd="6" destOrd="0" presId="urn:microsoft.com/office/officeart/2016/7/layout/LinearBlockProcessNumbered"/>
    <dgm:cxn modelId="{EC3C96E4-4A0F-4489-8C9F-EC6AE7128728}" type="presParOf" srcId="{402F7662-A2D5-475A-B91A-9D947065672D}" destId="{7DD3DA71-31DC-4872-B7A2-3739049C75B9}" srcOrd="0" destOrd="0" presId="urn:microsoft.com/office/officeart/2016/7/layout/LinearBlockProcessNumbered"/>
    <dgm:cxn modelId="{EABA9CBD-E8EC-49F2-8481-90FECAF96047}" type="presParOf" srcId="{402F7662-A2D5-475A-B91A-9D947065672D}" destId="{A0E639F7-7854-4C3B-9C07-C5ADDF0D3E70}" srcOrd="1" destOrd="0" presId="urn:microsoft.com/office/officeart/2016/7/layout/LinearBlockProcessNumbered"/>
    <dgm:cxn modelId="{B35558C7-1FCE-456C-8DDC-7C4A1CB30E1E}" type="presParOf" srcId="{402F7662-A2D5-475A-B91A-9D947065672D}" destId="{DCD8D351-BC47-4796-935D-252BA86E8159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FC98D4-C8C1-4772-9D5C-566FF7E82AE3}" type="doc">
      <dgm:prSet loTypeId="urn:microsoft.com/office/officeart/2016/7/layout/LinearBlockProcessNumbered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14A72B9-74F5-4858-A4FE-3386FEC57C1A}">
      <dgm:prSet custT="1"/>
      <dgm:spPr/>
      <dgm:t>
        <a:bodyPr/>
        <a:lstStyle/>
        <a:p>
          <a:r>
            <a:rPr lang="es-419" sz="3600" b="0" dirty="0"/>
            <a:t>Directivos</a:t>
          </a:r>
          <a:r>
            <a:rPr lang="es-419" sz="1900" dirty="0"/>
            <a:t>: Realizar dos conversatorios virtuales al año con directivos de las escuelas sobre temas de interés para compartir buenas prácticas desde una perspectiva agustiniana. (Mayo y Setiembre)</a:t>
          </a:r>
          <a:endParaRPr lang="en-US" sz="1900" dirty="0"/>
        </a:p>
      </dgm:t>
    </dgm:pt>
    <dgm:pt modelId="{496B5C04-68FD-479C-922A-D6640605A4CC}" type="parTrans" cxnId="{C1808D63-77D4-4127-9F40-9BDA2E0F7851}">
      <dgm:prSet/>
      <dgm:spPr/>
      <dgm:t>
        <a:bodyPr/>
        <a:lstStyle/>
        <a:p>
          <a:endParaRPr lang="en-US"/>
        </a:p>
      </dgm:t>
    </dgm:pt>
    <dgm:pt modelId="{00B31679-DC9B-4DB0-B57B-70519808CC9F}" type="sibTrans" cxnId="{C1808D63-77D4-4127-9F40-9BDA2E0F7851}">
      <dgm:prSet phldrT="01"/>
      <dgm:spPr/>
      <dgm:t>
        <a:bodyPr/>
        <a:lstStyle/>
        <a:p>
          <a:r>
            <a:rPr lang="en-US" dirty="0"/>
            <a:t>01</a:t>
          </a:r>
        </a:p>
      </dgm:t>
    </dgm:pt>
    <dgm:pt modelId="{E9C79D06-8224-4245-81F7-9BADE8EB6E01}">
      <dgm:prSet custT="1"/>
      <dgm:spPr/>
      <dgm:t>
        <a:bodyPr/>
        <a:lstStyle/>
        <a:p>
          <a:r>
            <a:rPr lang="es-419" sz="3600" b="0" dirty="0"/>
            <a:t>Profesores</a:t>
          </a:r>
          <a:r>
            <a:rPr lang="es-419" sz="2200" b="1" dirty="0"/>
            <a:t>: </a:t>
          </a:r>
          <a:r>
            <a:rPr lang="es-419" sz="1800" dirty="0"/>
            <a:t>Realizar dos conversatorios virtuales al año con directivos de las escuelas sobre temas de interés para compartir buenas prácticas desde una perspectiva agustiniana. (Junio y Octubre)</a:t>
          </a:r>
          <a:endParaRPr lang="en-US" sz="2200" dirty="0"/>
        </a:p>
      </dgm:t>
    </dgm:pt>
    <dgm:pt modelId="{C8C290B0-2016-4093-BDA2-1F9732B538E0}" type="parTrans" cxnId="{F1D6E260-41DC-4B86-B6EF-214C595F81A7}">
      <dgm:prSet/>
      <dgm:spPr/>
      <dgm:t>
        <a:bodyPr/>
        <a:lstStyle/>
        <a:p>
          <a:endParaRPr lang="en-US"/>
        </a:p>
      </dgm:t>
    </dgm:pt>
    <dgm:pt modelId="{F818BFA0-1163-448C-91EF-865E9C69336F}" type="sibTrans" cxnId="{F1D6E260-41DC-4B86-B6EF-214C595F81A7}">
      <dgm:prSet phldrT="02"/>
      <dgm:spPr/>
      <dgm:t>
        <a:bodyPr/>
        <a:lstStyle/>
        <a:p>
          <a:r>
            <a:rPr lang="en-US" dirty="0"/>
            <a:t>02</a:t>
          </a:r>
        </a:p>
      </dgm:t>
    </dgm:pt>
    <dgm:pt modelId="{48E8FBF1-1451-4468-8BD6-5E7FAFD18C3D}">
      <dgm:prSet custT="1"/>
      <dgm:spPr/>
      <dgm:t>
        <a:bodyPr/>
        <a:lstStyle/>
        <a:p>
          <a:r>
            <a:rPr lang="es-419" sz="3600" b="0" dirty="0"/>
            <a:t>Estudiantes</a:t>
          </a:r>
          <a:r>
            <a:rPr lang="es-419" sz="1900" dirty="0"/>
            <a:t>: </a:t>
          </a:r>
        </a:p>
        <a:p>
          <a:r>
            <a:rPr lang="es-419" sz="1900" dirty="0"/>
            <a:t>Realizar dos conversatorios virtuales al año con estudiantes sobre diversos temas desde una perspectiva agustiniana con ocasión de la conversión (Abril) y San Agustín (Agosto).</a:t>
          </a:r>
          <a:endParaRPr lang="en-US" sz="1900" dirty="0"/>
        </a:p>
      </dgm:t>
    </dgm:pt>
    <dgm:pt modelId="{85B29F03-4986-4F62-9BA0-C52C818377FB}" type="parTrans" cxnId="{443C41DB-5268-4974-A6B8-7204F44C8A87}">
      <dgm:prSet/>
      <dgm:spPr/>
      <dgm:t>
        <a:bodyPr/>
        <a:lstStyle/>
        <a:p>
          <a:endParaRPr lang="en-US"/>
        </a:p>
      </dgm:t>
    </dgm:pt>
    <dgm:pt modelId="{15CE7019-7E59-48C8-AB48-2116DB79C3F9}" type="sibTrans" cxnId="{443C41DB-5268-4974-A6B8-7204F44C8A87}">
      <dgm:prSet phldrT="03"/>
      <dgm:spPr/>
      <dgm:t>
        <a:bodyPr/>
        <a:lstStyle/>
        <a:p>
          <a:endParaRPr lang="en-US"/>
        </a:p>
      </dgm:t>
    </dgm:pt>
    <dgm:pt modelId="{F13C1AEA-F299-45FD-B1FD-AC9CAC07E1AE}" type="pres">
      <dgm:prSet presAssocID="{0FFC98D4-C8C1-4772-9D5C-566FF7E82AE3}" presName="Name0" presStyleCnt="0">
        <dgm:presLayoutVars>
          <dgm:animLvl val="lvl"/>
          <dgm:resizeHandles val="exact"/>
        </dgm:presLayoutVars>
      </dgm:prSet>
      <dgm:spPr/>
    </dgm:pt>
    <dgm:pt modelId="{9CD55680-A7D1-47D5-BF52-87FEFD1352E1}" type="pres">
      <dgm:prSet presAssocID="{814A72B9-74F5-4858-A4FE-3386FEC57C1A}" presName="compositeNode" presStyleCnt="0">
        <dgm:presLayoutVars>
          <dgm:bulletEnabled val="1"/>
        </dgm:presLayoutVars>
      </dgm:prSet>
      <dgm:spPr/>
    </dgm:pt>
    <dgm:pt modelId="{97D0844B-00DF-49BF-AE42-789CE4BA72BE}" type="pres">
      <dgm:prSet presAssocID="{814A72B9-74F5-4858-A4FE-3386FEC57C1A}" presName="bgRect" presStyleLbl="alignNode1" presStyleIdx="0" presStyleCnt="3" custScaleX="112739" custScaleY="107128" custLinFactNeighborX="-24" custLinFactNeighborY="395"/>
      <dgm:spPr/>
    </dgm:pt>
    <dgm:pt modelId="{416E5ED1-872C-4B25-B673-3A0DF3FF8CC5}" type="pres">
      <dgm:prSet presAssocID="{00B31679-DC9B-4DB0-B57B-70519808CC9F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2A6B7A7D-8117-4951-84D2-76DD77F6CFAC}" type="pres">
      <dgm:prSet presAssocID="{814A72B9-74F5-4858-A4FE-3386FEC57C1A}" presName="nodeRect" presStyleLbl="alignNode1" presStyleIdx="0" presStyleCnt="3">
        <dgm:presLayoutVars>
          <dgm:bulletEnabled val="1"/>
        </dgm:presLayoutVars>
      </dgm:prSet>
      <dgm:spPr/>
    </dgm:pt>
    <dgm:pt modelId="{77B5450D-D672-4E22-AE6C-8432DBCE4FCF}" type="pres">
      <dgm:prSet presAssocID="{00B31679-DC9B-4DB0-B57B-70519808CC9F}" presName="sibTrans" presStyleCnt="0"/>
      <dgm:spPr/>
    </dgm:pt>
    <dgm:pt modelId="{12A70721-A344-4288-BD92-1151446AB188}" type="pres">
      <dgm:prSet presAssocID="{E9C79D06-8224-4245-81F7-9BADE8EB6E01}" presName="compositeNode" presStyleCnt="0">
        <dgm:presLayoutVars>
          <dgm:bulletEnabled val="1"/>
        </dgm:presLayoutVars>
      </dgm:prSet>
      <dgm:spPr/>
    </dgm:pt>
    <dgm:pt modelId="{1A561FF3-EE29-44E6-A44B-391C6AB21CB3}" type="pres">
      <dgm:prSet presAssocID="{E9C79D06-8224-4245-81F7-9BADE8EB6E01}" presName="bgRect" presStyleLbl="alignNode1" presStyleIdx="1" presStyleCnt="3" custScaleX="112073" custScaleY="106400" custLinFactNeighborX="-346" custLinFactNeighborY="230"/>
      <dgm:spPr/>
    </dgm:pt>
    <dgm:pt modelId="{4564654D-D77B-4E0F-9279-948EA2E27E2E}" type="pres">
      <dgm:prSet presAssocID="{F818BFA0-1163-448C-91EF-865E9C69336F}" presName="sibTransNodeRect" presStyleLbl="alignNode1" presStyleIdx="1" presStyleCnt="3" custLinFactNeighborX="-346" custLinFactNeighborY="-562">
        <dgm:presLayoutVars>
          <dgm:chMax val="0"/>
          <dgm:bulletEnabled val="1"/>
        </dgm:presLayoutVars>
      </dgm:prSet>
      <dgm:spPr/>
    </dgm:pt>
    <dgm:pt modelId="{61BCABDA-9F15-480E-BC70-78DA8C68DC8D}" type="pres">
      <dgm:prSet presAssocID="{E9C79D06-8224-4245-81F7-9BADE8EB6E01}" presName="nodeRect" presStyleLbl="alignNode1" presStyleIdx="1" presStyleCnt="3">
        <dgm:presLayoutVars>
          <dgm:bulletEnabled val="1"/>
        </dgm:presLayoutVars>
      </dgm:prSet>
      <dgm:spPr/>
    </dgm:pt>
    <dgm:pt modelId="{9C4A7FC0-7B89-48E8-990D-DE6A15E9F8A4}" type="pres">
      <dgm:prSet presAssocID="{F818BFA0-1163-448C-91EF-865E9C69336F}" presName="sibTrans" presStyleCnt="0"/>
      <dgm:spPr/>
    </dgm:pt>
    <dgm:pt modelId="{9A343B85-D58C-4A89-8534-0F667D45FD4A}" type="pres">
      <dgm:prSet presAssocID="{48E8FBF1-1451-4468-8BD6-5E7FAFD18C3D}" presName="compositeNode" presStyleCnt="0">
        <dgm:presLayoutVars>
          <dgm:bulletEnabled val="1"/>
        </dgm:presLayoutVars>
      </dgm:prSet>
      <dgm:spPr/>
    </dgm:pt>
    <dgm:pt modelId="{E3A8D5DA-EF05-4C57-B30F-62238139BE54}" type="pres">
      <dgm:prSet presAssocID="{48E8FBF1-1451-4468-8BD6-5E7FAFD18C3D}" presName="bgRect" presStyleLbl="alignNode1" presStyleIdx="2" presStyleCnt="3" custScaleX="124076" custScaleY="109776" custLinFactNeighborX="447" custLinFactNeighborY="-5051"/>
      <dgm:spPr/>
    </dgm:pt>
    <dgm:pt modelId="{336664B9-FB52-4592-8B16-D9F552CB53F1}" type="pres">
      <dgm:prSet presAssocID="{15CE7019-7E59-48C8-AB48-2116DB79C3F9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72CBC75B-860A-46F8-8BCF-C0EDBDAD00BC}" type="pres">
      <dgm:prSet presAssocID="{48E8FBF1-1451-4468-8BD6-5E7FAFD18C3D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3400A060-FDDF-4BA1-B0B2-A36F7EC611E5}" type="presOf" srcId="{00B31679-DC9B-4DB0-B57B-70519808CC9F}" destId="{416E5ED1-872C-4B25-B673-3A0DF3FF8CC5}" srcOrd="0" destOrd="0" presId="urn:microsoft.com/office/officeart/2016/7/layout/LinearBlockProcessNumbered"/>
    <dgm:cxn modelId="{F1D6E260-41DC-4B86-B6EF-214C595F81A7}" srcId="{0FFC98D4-C8C1-4772-9D5C-566FF7E82AE3}" destId="{E9C79D06-8224-4245-81F7-9BADE8EB6E01}" srcOrd="1" destOrd="0" parTransId="{C8C290B0-2016-4093-BDA2-1F9732B538E0}" sibTransId="{F818BFA0-1163-448C-91EF-865E9C69336F}"/>
    <dgm:cxn modelId="{C1808D63-77D4-4127-9F40-9BDA2E0F7851}" srcId="{0FFC98D4-C8C1-4772-9D5C-566FF7E82AE3}" destId="{814A72B9-74F5-4858-A4FE-3386FEC57C1A}" srcOrd="0" destOrd="0" parTransId="{496B5C04-68FD-479C-922A-D6640605A4CC}" sibTransId="{00B31679-DC9B-4DB0-B57B-70519808CC9F}"/>
    <dgm:cxn modelId="{1C2A0846-1D23-4AAF-BBFE-458DA5BE6627}" type="presOf" srcId="{E9C79D06-8224-4245-81F7-9BADE8EB6E01}" destId="{1A561FF3-EE29-44E6-A44B-391C6AB21CB3}" srcOrd="0" destOrd="0" presId="urn:microsoft.com/office/officeart/2016/7/layout/LinearBlockProcessNumbered"/>
    <dgm:cxn modelId="{F0557657-870D-4C9F-8FC8-E25CC2665541}" type="presOf" srcId="{F818BFA0-1163-448C-91EF-865E9C69336F}" destId="{4564654D-D77B-4E0F-9279-948EA2E27E2E}" srcOrd="0" destOrd="0" presId="urn:microsoft.com/office/officeart/2016/7/layout/LinearBlockProcessNumbered"/>
    <dgm:cxn modelId="{BF35B67E-D959-4206-A439-B38B15BEDE50}" type="presOf" srcId="{15CE7019-7E59-48C8-AB48-2116DB79C3F9}" destId="{336664B9-FB52-4592-8B16-D9F552CB53F1}" srcOrd="0" destOrd="0" presId="urn:microsoft.com/office/officeart/2016/7/layout/LinearBlockProcessNumbered"/>
    <dgm:cxn modelId="{3818A4A6-CE90-46BB-9102-382CB6A0FB64}" type="presOf" srcId="{814A72B9-74F5-4858-A4FE-3386FEC57C1A}" destId="{97D0844B-00DF-49BF-AE42-789CE4BA72BE}" srcOrd="0" destOrd="0" presId="urn:microsoft.com/office/officeart/2016/7/layout/LinearBlockProcessNumbered"/>
    <dgm:cxn modelId="{3DCB8AC3-96C5-492B-9820-25358931A5D1}" type="presOf" srcId="{0FFC98D4-C8C1-4772-9D5C-566FF7E82AE3}" destId="{F13C1AEA-F299-45FD-B1FD-AC9CAC07E1AE}" srcOrd="0" destOrd="0" presId="urn:microsoft.com/office/officeart/2016/7/layout/LinearBlockProcessNumbered"/>
    <dgm:cxn modelId="{AA0669C5-F9C8-4DBD-BD46-1DA092390281}" type="presOf" srcId="{48E8FBF1-1451-4468-8BD6-5E7FAFD18C3D}" destId="{72CBC75B-860A-46F8-8BCF-C0EDBDAD00BC}" srcOrd="1" destOrd="0" presId="urn:microsoft.com/office/officeart/2016/7/layout/LinearBlockProcessNumbered"/>
    <dgm:cxn modelId="{7A5A68D2-2F64-42FB-8B72-53993DB28A50}" type="presOf" srcId="{48E8FBF1-1451-4468-8BD6-5E7FAFD18C3D}" destId="{E3A8D5DA-EF05-4C57-B30F-62238139BE54}" srcOrd="0" destOrd="0" presId="urn:microsoft.com/office/officeart/2016/7/layout/LinearBlockProcessNumbered"/>
    <dgm:cxn modelId="{443C41DB-5268-4974-A6B8-7204F44C8A87}" srcId="{0FFC98D4-C8C1-4772-9D5C-566FF7E82AE3}" destId="{48E8FBF1-1451-4468-8BD6-5E7FAFD18C3D}" srcOrd="2" destOrd="0" parTransId="{85B29F03-4986-4F62-9BA0-C52C818377FB}" sibTransId="{15CE7019-7E59-48C8-AB48-2116DB79C3F9}"/>
    <dgm:cxn modelId="{1F039AF4-D9AC-4DCE-802F-8EF50B9BB332}" type="presOf" srcId="{E9C79D06-8224-4245-81F7-9BADE8EB6E01}" destId="{61BCABDA-9F15-480E-BC70-78DA8C68DC8D}" srcOrd="1" destOrd="0" presId="urn:microsoft.com/office/officeart/2016/7/layout/LinearBlockProcessNumbered"/>
    <dgm:cxn modelId="{A3A174FE-2C1E-44FE-A2F2-233571CBFD43}" type="presOf" srcId="{814A72B9-74F5-4858-A4FE-3386FEC57C1A}" destId="{2A6B7A7D-8117-4951-84D2-76DD77F6CFAC}" srcOrd="1" destOrd="0" presId="urn:microsoft.com/office/officeart/2016/7/layout/LinearBlockProcessNumbered"/>
    <dgm:cxn modelId="{0FE66B08-0FEB-4CC2-B9D5-2F615799FE04}" type="presParOf" srcId="{F13C1AEA-F299-45FD-B1FD-AC9CAC07E1AE}" destId="{9CD55680-A7D1-47D5-BF52-87FEFD1352E1}" srcOrd="0" destOrd="0" presId="urn:microsoft.com/office/officeart/2016/7/layout/LinearBlockProcessNumbered"/>
    <dgm:cxn modelId="{BF376E8F-E6F7-47FB-8D14-67D198575E95}" type="presParOf" srcId="{9CD55680-A7D1-47D5-BF52-87FEFD1352E1}" destId="{97D0844B-00DF-49BF-AE42-789CE4BA72BE}" srcOrd="0" destOrd="0" presId="urn:microsoft.com/office/officeart/2016/7/layout/LinearBlockProcessNumbered"/>
    <dgm:cxn modelId="{BF325646-8E6E-4AA8-AB01-25C9614AA0D0}" type="presParOf" srcId="{9CD55680-A7D1-47D5-BF52-87FEFD1352E1}" destId="{416E5ED1-872C-4B25-B673-3A0DF3FF8CC5}" srcOrd="1" destOrd="0" presId="urn:microsoft.com/office/officeart/2016/7/layout/LinearBlockProcessNumbered"/>
    <dgm:cxn modelId="{3B131C80-B4F3-4A0D-8926-1F6081227AD5}" type="presParOf" srcId="{9CD55680-A7D1-47D5-BF52-87FEFD1352E1}" destId="{2A6B7A7D-8117-4951-84D2-76DD77F6CFAC}" srcOrd="2" destOrd="0" presId="urn:microsoft.com/office/officeart/2016/7/layout/LinearBlockProcessNumbered"/>
    <dgm:cxn modelId="{B10B2EFF-568C-455E-A523-1C63CC2324FC}" type="presParOf" srcId="{F13C1AEA-F299-45FD-B1FD-AC9CAC07E1AE}" destId="{77B5450D-D672-4E22-AE6C-8432DBCE4FCF}" srcOrd="1" destOrd="0" presId="urn:microsoft.com/office/officeart/2016/7/layout/LinearBlockProcessNumbered"/>
    <dgm:cxn modelId="{3AED514C-A48E-430D-A5B2-268C5AD4998D}" type="presParOf" srcId="{F13C1AEA-F299-45FD-B1FD-AC9CAC07E1AE}" destId="{12A70721-A344-4288-BD92-1151446AB188}" srcOrd="2" destOrd="0" presId="urn:microsoft.com/office/officeart/2016/7/layout/LinearBlockProcessNumbered"/>
    <dgm:cxn modelId="{EF4CFCB7-575E-4387-A7DF-E05428F59BF4}" type="presParOf" srcId="{12A70721-A344-4288-BD92-1151446AB188}" destId="{1A561FF3-EE29-44E6-A44B-391C6AB21CB3}" srcOrd="0" destOrd="0" presId="urn:microsoft.com/office/officeart/2016/7/layout/LinearBlockProcessNumbered"/>
    <dgm:cxn modelId="{B9D7D027-E915-48EE-97F4-C03590E2FFD1}" type="presParOf" srcId="{12A70721-A344-4288-BD92-1151446AB188}" destId="{4564654D-D77B-4E0F-9279-948EA2E27E2E}" srcOrd="1" destOrd="0" presId="urn:microsoft.com/office/officeart/2016/7/layout/LinearBlockProcessNumbered"/>
    <dgm:cxn modelId="{BAFF9E1C-51B0-4BEB-B230-16ACA24C16A7}" type="presParOf" srcId="{12A70721-A344-4288-BD92-1151446AB188}" destId="{61BCABDA-9F15-480E-BC70-78DA8C68DC8D}" srcOrd="2" destOrd="0" presId="urn:microsoft.com/office/officeart/2016/7/layout/LinearBlockProcessNumbered"/>
    <dgm:cxn modelId="{AFDB6C41-6B24-46C5-9DDF-1DC3DD8985D5}" type="presParOf" srcId="{F13C1AEA-F299-45FD-B1FD-AC9CAC07E1AE}" destId="{9C4A7FC0-7B89-48E8-990D-DE6A15E9F8A4}" srcOrd="3" destOrd="0" presId="urn:microsoft.com/office/officeart/2016/7/layout/LinearBlockProcessNumbered"/>
    <dgm:cxn modelId="{6AA09CD0-C348-4013-9A6A-D1F8BB1A0AE9}" type="presParOf" srcId="{F13C1AEA-F299-45FD-B1FD-AC9CAC07E1AE}" destId="{9A343B85-D58C-4A89-8534-0F667D45FD4A}" srcOrd="4" destOrd="0" presId="urn:microsoft.com/office/officeart/2016/7/layout/LinearBlockProcessNumbered"/>
    <dgm:cxn modelId="{AF0E5A33-476D-45DD-9E1F-7083A962CE73}" type="presParOf" srcId="{9A343B85-D58C-4A89-8534-0F667D45FD4A}" destId="{E3A8D5DA-EF05-4C57-B30F-62238139BE54}" srcOrd="0" destOrd="0" presId="urn:microsoft.com/office/officeart/2016/7/layout/LinearBlockProcessNumbered"/>
    <dgm:cxn modelId="{8739E636-3844-483B-A6C5-727F534F34DE}" type="presParOf" srcId="{9A343B85-D58C-4A89-8534-0F667D45FD4A}" destId="{336664B9-FB52-4592-8B16-D9F552CB53F1}" srcOrd="1" destOrd="0" presId="urn:microsoft.com/office/officeart/2016/7/layout/LinearBlockProcessNumbered"/>
    <dgm:cxn modelId="{DB81DF68-47AC-4F5E-8AE7-599EF40D9747}" type="presParOf" srcId="{9A343B85-D58C-4A89-8534-0F667D45FD4A}" destId="{72CBC75B-860A-46F8-8BCF-C0EDBDAD00B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62B21A-0AC8-47C9-A9B7-4EAF14BC6ED2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9E19C9D-88B7-4636-933C-8518E2D7D7FD}">
      <dgm:prSet/>
      <dgm:spPr/>
      <dgm:t>
        <a:bodyPr/>
        <a:lstStyle/>
        <a:p>
          <a:r>
            <a:rPr lang="es-419" dirty="0"/>
            <a:t>Elaborar un </a:t>
          </a:r>
          <a:r>
            <a:rPr lang="es-419" dirty="0" err="1"/>
            <a:t>inductorio</a:t>
          </a:r>
          <a:r>
            <a:rPr lang="es-419" dirty="0"/>
            <a:t> asíncrono para los profesores nuevos en identidad y pedagogía agustiniana.</a:t>
          </a:r>
          <a:endParaRPr lang="en-US" dirty="0"/>
        </a:p>
      </dgm:t>
    </dgm:pt>
    <dgm:pt modelId="{F7804650-961F-40DF-AD57-8CC62292F793}" type="parTrans" cxnId="{73AB05FD-FE6E-4E07-AA90-D5ADE49270A2}">
      <dgm:prSet/>
      <dgm:spPr/>
      <dgm:t>
        <a:bodyPr/>
        <a:lstStyle/>
        <a:p>
          <a:endParaRPr lang="en-US"/>
        </a:p>
      </dgm:t>
    </dgm:pt>
    <dgm:pt modelId="{6882BCC5-C58C-429E-9F6A-D8D45F653E5B}" type="sibTrans" cxnId="{73AB05FD-FE6E-4E07-AA90-D5ADE49270A2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5277AFF6-5868-45DB-AE48-254042AE58B8}">
      <dgm:prSet/>
      <dgm:spPr/>
      <dgm:t>
        <a:bodyPr/>
        <a:lstStyle/>
        <a:p>
          <a:r>
            <a:rPr lang="es-419" dirty="0"/>
            <a:t>Elaborar una capacitación asíncrona general sobre el Currículo Evangelizador para los profesores. </a:t>
          </a:r>
          <a:endParaRPr lang="en-US" dirty="0"/>
        </a:p>
      </dgm:t>
    </dgm:pt>
    <dgm:pt modelId="{9E4868F2-F8CB-4DF7-9418-3E032C852E43}" type="parTrans" cxnId="{BC7B7042-0347-4B32-B1F3-552F23271666}">
      <dgm:prSet/>
      <dgm:spPr/>
      <dgm:t>
        <a:bodyPr/>
        <a:lstStyle/>
        <a:p>
          <a:endParaRPr lang="en-US"/>
        </a:p>
      </dgm:t>
    </dgm:pt>
    <dgm:pt modelId="{2CD45D5C-794E-4839-A941-9588956ADDB8}" type="sibTrans" cxnId="{BC7B7042-0347-4B32-B1F3-552F23271666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931A8CC0-E17E-47D5-87C8-72B20AAC070B}">
      <dgm:prSet/>
      <dgm:spPr/>
      <dgm:t>
        <a:bodyPr/>
        <a:lstStyle/>
        <a:p>
          <a:r>
            <a:rPr lang="es-419" dirty="0"/>
            <a:t>Elaborar una capacitación asíncrona específica según su área sobre el Currículo Evangelizador para los profesores.</a:t>
          </a:r>
          <a:endParaRPr lang="en-US" dirty="0"/>
        </a:p>
      </dgm:t>
    </dgm:pt>
    <dgm:pt modelId="{BEEDDE15-4EE8-4398-864C-546CAFE258A3}" type="parTrans" cxnId="{CAA6C720-C493-42DD-B981-F887B4F3DAE9}">
      <dgm:prSet/>
      <dgm:spPr/>
      <dgm:t>
        <a:bodyPr/>
        <a:lstStyle/>
        <a:p>
          <a:endParaRPr lang="en-US"/>
        </a:p>
      </dgm:t>
    </dgm:pt>
    <dgm:pt modelId="{ABC7E1E1-0C91-46CE-AFB4-0AB55AA51ADF}" type="sibTrans" cxnId="{CAA6C720-C493-42DD-B981-F887B4F3DAE9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D7AE3D0E-E81A-4545-917E-FDBE66439210}">
      <dgm:prSet/>
      <dgm:spPr/>
      <dgm:t>
        <a:bodyPr/>
        <a:lstStyle/>
        <a:p>
          <a:r>
            <a:rPr lang="es-419" dirty="0"/>
            <a:t>Elaborar un repositorio de material audiovisual según diversos ejes temáticos desde una perspectiva católica. </a:t>
          </a:r>
          <a:endParaRPr lang="en-US" dirty="0"/>
        </a:p>
      </dgm:t>
    </dgm:pt>
    <dgm:pt modelId="{6D3B6BDB-B555-4258-A1EA-2561F0E51EFA}" type="parTrans" cxnId="{C4E5811B-D09D-4337-BB9F-FAEE2B5DA6CE}">
      <dgm:prSet/>
      <dgm:spPr/>
      <dgm:t>
        <a:bodyPr/>
        <a:lstStyle/>
        <a:p>
          <a:endParaRPr lang="en-US"/>
        </a:p>
      </dgm:t>
    </dgm:pt>
    <dgm:pt modelId="{7786545B-96B0-4DFF-BF85-A308B5EF0207}" type="sibTrans" cxnId="{C4E5811B-D09D-4337-BB9F-FAEE2B5DA6CE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118B2C5E-4170-4FBB-994D-D4DAAF21CE9B}" type="pres">
      <dgm:prSet presAssocID="{7062B21A-0AC8-47C9-A9B7-4EAF14BC6ED2}" presName="Name0" presStyleCnt="0">
        <dgm:presLayoutVars>
          <dgm:animLvl val="lvl"/>
          <dgm:resizeHandles val="exact"/>
        </dgm:presLayoutVars>
      </dgm:prSet>
      <dgm:spPr/>
    </dgm:pt>
    <dgm:pt modelId="{A87659E3-1C6A-419D-82FD-E4E21CC71AEC}" type="pres">
      <dgm:prSet presAssocID="{C9E19C9D-88B7-4636-933C-8518E2D7D7FD}" presName="compositeNode" presStyleCnt="0">
        <dgm:presLayoutVars>
          <dgm:bulletEnabled val="1"/>
        </dgm:presLayoutVars>
      </dgm:prSet>
      <dgm:spPr/>
    </dgm:pt>
    <dgm:pt modelId="{F1573136-3E55-43C4-9C5A-15F95FEDD2E5}" type="pres">
      <dgm:prSet presAssocID="{C9E19C9D-88B7-4636-933C-8518E2D7D7FD}" presName="bgRect" presStyleLbl="alignNode1" presStyleIdx="0" presStyleCnt="4"/>
      <dgm:spPr/>
    </dgm:pt>
    <dgm:pt modelId="{8DE8F998-C450-4973-91A0-D92A5B5A47B9}" type="pres">
      <dgm:prSet presAssocID="{6882BCC5-C58C-429E-9F6A-D8D45F653E5B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60E2AA22-1D54-489C-9D19-B6B6E2ED6D24}" type="pres">
      <dgm:prSet presAssocID="{C9E19C9D-88B7-4636-933C-8518E2D7D7FD}" presName="nodeRect" presStyleLbl="alignNode1" presStyleIdx="0" presStyleCnt="4">
        <dgm:presLayoutVars>
          <dgm:bulletEnabled val="1"/>
        </dgm:presLayoutVars>
      </dgm:prSet>
      <dgm:spPr/>
    </dgm:pt>
    <dgm:pt modelId="{D3929C99-E798-4DF4-AB19-799CC33C3386}" type="pres">
      <dgm:prSet presAssocID="{6882BCC5-C58C-429E-9F6A-D8D45F653E5B}" presName="sibTrans" presStyleCnt="0"/>
      <dgm:spPr/>
    </dgm:pt>
    <dgm:pt modelId="{CFB5926A-A305-40AE-9013-3D63C4C10610}" type="pres">
      <dgm:prSet presAssocID="{5277AFF6-5868-45DB-AE48-254042AE58B8}" presName="compositeNode" presStyleCnt="0">
        <dgm:presLayoutVars>
          <dgm:bulletEnabled val="1"/>
        </dgm:presLayoutVars>
      </dgm:prSet>
      <dgm:spPr/>
    </dgm:pt>
    <dgm:pt modelId="{3FF9E026-A721-4FAD-97A9-DAFFE59E078C}" type="pres">
      <dgm:prSet presAssocID="{5277AFF6-5868-45DB-AE48-254042AE58B8}" presName="bgRect" presStyleLbl="alignNode1" presStyleIdx="1" presStyleCnt="4"/>
      <dgm:spPr/>
    </dgm:pt>
    <dgm:pt modelId="{77852FEF-3513-45B8-9B15-18592C4C7343}" type="pres">
      <dgm:prSet presAssocID="{2CD45D5C-794E-4839-A941-9588956ADDB8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FEFF2887-66D7-487B-B981-65763F29349F}" type="pres">
      <dgm:prSet presAssocID="{5277AFF6-5868-45DB-AE48-254042AE58B8}" presName="nodeRect" presStyleLbl="alignNode1" presStyleIdx="1" presStyleCnt="4">
        <dgm:presLayoutVars>
          <dgm:bulletEnabled val="1"/>
        </dgm:presLayoutVars>
      </dgm:prSet>
      <dgm:spPr/>
    </dgm:pt>
    <dgm:pt modelId="{C43A19CA-AF8D-48E0-A45E-FBF826836A8F}" type="pres">
      <dgm:prSet presAssocID="{2CD45D5C-794E-4839-A941-9588956ADDB8}" presName="sibTrans" presStyleCnt="0"/>
      <dgm:spPr/>
    </dgm:pt>
    <dgm:pt modelId="{EEE5BF14-FB4C-4ECE-81C5-8937B4E98580}" type="pres">
      <dgm:prSet presAssocID="{931A8CC0-E17E-47D5-87C8-72B20AAC070B}" presName="compositeNode" presStyleCnt="0">
        <dgm:presLayoutVars>
          <dgm:bulletEnabled val="1"/>
        </dgm:presLayoutVars>
      </dgm:prSet>
      <dgm:spPr/>
    </dgm:pt>
    <dgm:pt modelId="{B30AA39F-1311-4C99-85F0-F71FB8DF0041}" type="pres">
      <dgm:prSet presAssocID="{931A8CC0-E17E-47D5-87C8-72B20AAC070B}" presName="bgRect" presStyleLbl="alignNode1" presStyleIdx="2" presStyleCnt="4"/>
      <dgm:spPr/>
    </dgm:pt>
    <dgm:pt modelId="{177472E3-96A1-45D1-8DAF-2A160CE53249}" type="pres">
      <dgm:prSet presAssocID="{ABC7E1E1-0C91-46CE-AFB4-0AB55AA51ADF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B7089188-25F6-4CAA-8170-B8E5686FA4E7}" type="pres">
      <dgm:prSet presAssocID="{931A8CC0-E17E-47D5-87C8-72B20AAC070B}" presName="nodeRect" presStyleLbl="alignNode1" presStyleIdx="2" presStyleCnt="4">
        <dgm:presLayoutVars>
          <dgm:bulletEnabled val="1"/>
        </dgm:presLayoutVars>
      </dgm:prSet>
      <dgm:spPr/>
    </dgm:pt>
    <dgm:pt modelId="{4677D004-230E-4213-8593-E37C2E41B254}" type="pres">
      <dgm:prSet presAssocID="{ABC7E1E1-0C91-46CE-AFB4-0AB55AA51ADF}" presName="sibTrans" presStyleCnt="0"/>
      <dgm:spPr/>
    </dgm:pt>
    <dgm:pt modelId="{075CE167-57C8-4641-BDC0-C4B0FA67B5F5}" type="pres">
      <dgm:prSet presAssocID="{D7AE3D0E-E81A-4545-917E-FDBE66439210}" presName="compositeNode" presStyleCnt="0">
        <dgm:presLayoutVars>
          <dgm:bulletEnabled val="1"/>
        </dgm:presLayoutVars>
      </dgm:prSet>
      <dgm:spPr/>
    </dgm:pt>
    <dgm:pt modelId="{E8206768-92BD-40B2-98C6-5964D7FA1ADA}" type="pres">
      <dgm:prSet presAssocID="{D7AE3D0E-E81A-4545-917E-FDBE66439210}" presName="bgRect" presStyleLbl="alignNode1" presStyleIdx="3" presStyleCnt="4"/>
      <dgm:spPr/>
    </dgm:pt>
    <dgm:pt modelId="{841C7906-5C86-4269-AD6D-54D2AE21066F}" type="pres">
      <dgm:prSet presAssocID="{7786545B-96B0-4DFF-BF85-A308B5EF0207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593EAD63-2100-4CBB-8DFB-D5B5D5EBE224}" type="pres">
      <dgm:prSet presAssocID="{D7AE3D0E-E81A-4545-917E-FDBE66439210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F461260A-5275-4286-81EC-AB2A52A8557E}" type="presOf" srcId="{6882BCC5-C58C-429E-9F6A-D8D45F653E5B}" destId="{8DE8F998-C450-4973-91A0-D92A5B5A47B9}" srcOrd="0" destOrd="0" presId="urn:microsoft.com/office/officeart/2016/7/layout/LinearBlockProcessNumbered"/>
    <dgm:cxn modelId="{D984A313-6DE2-4E04-91D0-A1793300B654}" type="presOf" srcId="{D7AE3D0E-E81A-4545-917E-FDBE66439210}" destId="{E8206768-92BD-40B2-98C6-5964D7FA1ADA}" srcOrd="0" destOrd="0" presId="urn:microsoft.com/office/officeart/2016/7/layout/LinearBlockProcessNumbered"/>
    <dgm:cxn modelId="{F648CE13-C536-4ECE-8472-739F97D6DB80}" type="presOf" srcId="{D7AE3D0E-E81A-4545-917E-FDBE66439210}" destId="{593EAD63-2100-4CBB-8DFB-D5B5D5EBE224}" srcOrd="1" destOrd="0" presId="urn:microsoft.com/office/officeart/2016/7/layout/LinearBlockProcessNumbered"/>
    <dgm:cxn modelId="{C4E5811B-D09D-4337-BB9F-FAEE2B5DA6CE}" srcId="{7062B21A-0AC8-47C9-A9B7-4EAF14BC6ED2}" destId="{D7AE3D0E-E81A-4545-917E-FDBE66439210}" srcOrd="3" destOrd="0" parTransId="{6D3B6BDB-B555-4258-A1EA-2561F0E51EFA}" sibTransId="{7786545B-96B0-4DFF-BF85-A308B5EF0207}"/>
    <dgm:cxn modelId="{96720D1C-9876-4AC0-BA13-0B3A7442C2B2}" type="presOf" srcId="{5277AFF6-5868-45DB-AE48-254042AE58B8}" destId="{3FF9E026-A721-4FAD-97A9-DAFFE59E078C}" srcOrd="0" destOrd="0" presId="urn:microsoft.com/office/officeart/2016/7/layout/LinearBlockProcessNumbered"/>
    <dgm:cxn modelId="{CAA6C720-C493-42DD-B981-F887B4F3DAE9}" srcId="{7062B21A-0AC8-47C9-A9B7-4EAF14BC6ED2}" destId="{931A8CC0-E17E-47D5-87C8-72B20AAC070B}" srcOrd="2" destOrd="0" parTransId="{BEEDDE15-4EE8-4398-864C-546CAFE258A3}" sibTransId="{ABC7E1E1-0C91-46CE-AFB4-0AB55AA51ADF}"/>
    <dgm:cxn modelId="{F444432D-C2B6-48DE-A013-21F1570E6E8C}" type="presOf" srcId="{5277AFF6-5868-45DB-AE48-254042AE58B8}" destId="{FEFF2887-66D7-487B-B981-65763F29349F}" srcOrd="1" destOrd="0" presId="urn:microsoft.com/office/officeart/2016/7/layout/LinearBlockProcessNumbered"/>
    <dgm:cxn modelId="{D3A83F3B-30EA-4E23-91E9-EAF4144F64C6}" type="presOf" srcId="{ABC7E1E1-0C91-46CE-AFB4-0AB55AA51ADF}" destId="{177472E3-96A1-45D1-8DAF-2A160CE53249}" srcOrd="0" destOrd="0" presId="urn:microsoft.com/office/officeart/2016/7/layout/LinearBlockProcessNumbered"/>
    <dgm:cxn modelId="{BC7B7042-0347-4B32-B1F3-552F23271666}" srcId="{7062B21A-0AC8-47C9-A9B7-4EAF14BC6ED2}" destId="{5277AFF6-5868-45DB-AE48-254042AE58B8}" srcOrd="1" destOrd="0" parTransId="{9E4868F2-F8CB-4DF7-9418-3E032C852E43}" sibTransId="{2CD45D5C-794E-4839-A941-9588956ADDB8}"/>
    <dgm:cxn modelId="{45B5A163-3EEA-4582-A537-8358511CC3CC}" type="presOf" srcId="{C9E19C9D-88B7-4636-933C-8518E2D7D7FD}" destId="{60E2AA22-1D54-489C-9D19-B6B6E2ED6D24}" srcOrd="1" destOrd="0" presId="urn:microsoft.com/office/officeart/2016/7/layout/LinearBlockProcessNumbered"/>
    <dgm:cxn modelId="{39618165-1FE0-4EDA-8701-FD69DF9653D3}" type="presOf" srcId="{931A8CC0-E17E-47D5-87C8-72B20AAC070B}" destId="{B7089188-25F6-4CAA-8170-B8E5686FA4E7}" srcOrd="1" destOrd="0" presId="urn:microsoft.com/office/officeart/2016/7/layout/LinearBlockProcessNumbered"/>
    <dgm:cxn modelId="{F066104F-32D7-4DC9-8EBD-19CD73FCDEB6}" type="presOf" srcId="{7786545B-96B0-4DFF-BF85-A308B5EF0207}" destId="{841C7906-5C86-4269-AD6D-54D2AE21066F}" srcOrd="0" destOrd="0" presId="urn:microsoft.com/office/officeart/2016/7/layout/LinearBlockProcessNumbered"/>
    <dgm:cxn modelId="{606FE994-0C8A-4F27-9376-0069BDE11586}" type="presOf" srcId="{7062B21A-0AC8-47C9-A9B7-4EAF14BC6ED2}" destId="{118B2C5E-4170-4FBB-994D-D4DAAF21CE9B}" srcOrd="0" destOrd="0" presId="urn:microsoft.com/office/officeart/2016/7/layout/LinearBlockProcessNumbered"/>
    <dgm:cxn modelId="{E943269C-9CBC-4F17-8634-066846FEFDA1}" type="presOf" srcId="{931A8CC0-E17E-47D5-87C8-72B20AAC070B}" destId="{B30AA39F-1311-4C99-85F0-F71FB8DF0041}" srcOrd="0" destOrd="0" presId="urn:microsoft.com/office/officeart/2016/7/layout/LinearBlockProcessNumbered"/>
    <dgm:cxn modelId="{01BC7DE4-0D38-4938-A539-302C660E0958}" type="presOf" srcId="{C9E19C9D-88B7-4636-933C-8518E2D7D7FD}" destId="{F1573136-3E55-43C4-9C5A-15F95FEDD2E5}" srcOrd="0" destOrd="0" presId="urn:microsoft.com/office/officeart/2016/7/layout/LinearBlockProcessNumbered"/>
    <dgm:cxn modelId="{D087ECF0-B4FB-4FD3-8EF8-802E528F69C2}" type="presOf" srcId="{2CD45D5C-794E-4839-A941-9588956ADDB8}" destId="{77852FEF-3513-45B8-9B15-18592C4C7343}" srcOrd="0" destOrd="0" presId="urn:microsoft.com/office/officeart/2016/7/layout/LinearBlockProcessNumbered"/>
    <dgm:cxn modelId="{73AB05FD-FE6E-4E07-AA90-D5ADE49270A2}" srcId="{7062B21A-0AC8-47C9-A9B7-4EAF14BC6ED2}" destId="{C9E19C9D-88B7-4636-933C-8518E2D7D7FD}" srcOrd="0" destOrd="0" parTransId="{F7804650-961F-40DF-AD57-8CC62292F793}" sibTransId="{6882BCC5-C58C-429E-9F6A-D8D45F653E5B}"/>
    <dgm:cxn modelId="{7A59272F-0614-4C77-BE95-73761DBB6E37}" type="presParOf" srcId="{118B2C5E-4170-4FBB-994D-D4DAAF21CE9B}" destId="{A87659E3-1C6A-419D-82FD-E4E21CC71AEC}" srcOrd="0" destOrd="0" presId="urn:microsoft.com/office/officeart/2016/7/layout/LinearBlockProcessNumbered"/>
    <dgm:cxn modelId="{CF9E913D-BC3E-4078-A81D-007A90F47E77}" type="presParOf" srcId="{A87659E3-1C6A-419D-82FD-E4E21CC71AEC}" destId="{F1573136-3E55-43C4-9C5A-15F95FEDD2E5}" srcOrd="0" destOrd="0" presId="urn:microsoft.com/office/officeart/2016/7/layout/LinearBlockProcessNumbered"/>
    <dgm:cxn modelId="{BFA53C56-4475-41CA-953E-0D27EAEE7B64}" type="presParOf" srcId="{A87659E3-1C6A-419D-82FD-E4E21CC71AEC}" destId="{8DE8F998-C450-4973-91A0-D92A5B5A47B9}" srcOrd="1" destOrd="0" presId="urn:microsoft.com/office/officeart/2016/7/layout/LinearBlockProcessNumbered"/>
    <dgm:cxn modelId="{7C53D443-DDEF-46F7-85A6-11D8CF89E829}" type="presParOf" srcId="{A87659E3-1C6A-419D-82FD-E4E21CC71AEC}" destId="{60E2AA22-1D54-489C-9D19-B6B6E2ED6D24}" srcOrd="2" destOrd="0" presId="urn:microsoft.com/office/officeart/2016/7/layout/LinearBlockProcessNumbered"/>
    <dgm:cxn modelId="{A5E1A4C0-FBF3-49C8-9F13-80C5A57EAD40}" type="presParOf" srcId="{118B2C5E-4170-4FBB-994D-D4DAAF21CE9B}" destId="{D3929C99-E798-4DF4-AB19-799CC33C3386}" srcOrd="1" destOrd="0" presId="urn:microsoft.com/office/officeart/2016/7/layout/LinearBlockProcessNumbered"/>
    <dgm:cxn modelId="{CF2185E0-65D4-4A83-B3A7-AC629B31174B}" type="presParOf" srcId="{118B2C5E-4170-4FBB-994D-D4DAAF21CE9B}" destId="{CFB5926A-A305-40AE-9013-3D63C4C10610}" srcOrd="2" destOrd="0" presId="urn:microsoft.com/office/officeart/2016/7/layout/LinearBlockProcessNumbered"/>
    <dgm:cxn modelId="{6CE1B447-2B36-4A87-9C56-580AC3E9FAB8}" type="presParOf" srcId="{CFB5926A-A305-40AE-9013-3D63C4C10610}" destId="{3FF9E026-A721-4FAD-97A9-DAFFE59E078C}" srcOrd="0" destOrd="0" presId="urn:microsoft.com/office/officeart/2016/7/layout/LinearBlockProcessNumbered"/>
    <dgm:cxn modelId="{86F41157-30F9-4B20-85BD-7EC73236A28C}" type="presParOf" srcId="{CFB5926A-A305-40AE-9013-3D63C4C10610}" destId="{77852FEF-3513-45B8-9B15-18592C4C7343}" srcOrd="1" destOrd="0" presId="urn:microsoft.com/office/officeart/2016/7/layout/LinearBlockProcessNumbered"/>
    <dgm:cxn modelId="{571F4774-9C64-432D-93AB-CCD3541163B3}" type="presParOf" srcId="{CFB5926A-A305-40AE-9013-3D63C4C10610}" destId="{FEFF2887-66D7-487B-B981-65763F29349F}" srcOrd="2" destOrd="0" presId="urn:microsoft.com/office/officeart/2016/7/layout/LinearBlockProcessNumbered"/>
    <dgm:cxn modelId="{59291E5E-072A-437B-A586-58A4B464916B}" type="presParOf" srcId="{118B2C5E-4170-4FBB-994D-D4DAAF21CE9B}" destId="{C43A19CA-AF8D-48E0-A45E-FBF826836A8F}" srcOrd="3" destOrd="0" presId="urn:microsoft.com/office/officeart/2016/7/layout/LinearBlockProcessNumbered"/>
    <dgm:cxn modelId="{B34CF703-B994-4DC4-9E7B-1ECD20BD024B}" type="presParOf" srcId="{118B2C5E-4170-4FBB-994D-D4DAAF21CE9B}" destId="{EEE5BF14-FB4C-4ECE-81C5-8937B4E98580}" srcOrd="4" destOrd="0" presId="urn:microsoft.com/office/officeart/2016/7/layout/LinearBlockProcessNumbered"/>
    <dgm:cxn modelId="{81C3EEAC-0F0E-4AC6-AF09-E2DC8402D3D7}" type="presParOf" srcId="{EEE5BF14-FB4C-4ECE-81C5-8937B4E98580}" destId="{B30AA39F-1311-4C99-85F0-F71FB8DF0041}" srcOrd="0" destOrd="0" presId="urn:microsoft.com/office/officeart/2016/7/layout/LinearBlockProcessNumbered"/>
    <dgm:cxn modelId="{8B061A9A-6164-4C24-A70E-51F98C2D0FCC}" type="presParOf" srcId="{EEE5BF14-FB4C-4ECE-81C5-8937B4E98580}" destId="{177472E3-96A1-45D1-8DAF-2A160CE53249}" srcOrd="1" destOrd="0" presId="urn:microsoft.com/office/officeart/2016/7/layout/LinearBlockProcessNumbered"/>
    <dgm:cxn modelId="{967691DC-2BA8-49E1-9DD9-4A302C843E3D}" type="presParOf" srcId="{EEE5BF14-FB4C-4ECE-81C5-8937B4E98580}" destId="{B7089188-25F6-4CAA-8170-B8E5686FA4E7}" srcOrd="2" destOrd="0" presId="urn:microsoft.com/office/officeart/2016/7/layout/LinearBlockProcessNumbered"/>
    <dgm:cxn modelId="{C510801B-3BEB-4968-9A0A-8DE324C96F21}" type="presParOf" srcId="{118B2C5E-4170-4FBB-994D-D4DAAF21CE9B}" destId="{4677D004-230E-4213-8593-E37C2E41B254}" srcOrd="5" destOrd="0" presId="urn:microsoft.com/office/officeart/2016/7/layout/LinearBlockProcessNumbered"/>
    <dgm:cxn modelId="{1D5057BF-F0A9-4A29-B8F9-AA2E0BD5310C}" type="presParOf" srcId="{118B2C5E-4170-4FBB-994D-D4DAAF21CE9B}" destId="{075CE167-57C8-4641-BDC0-C4B0FA67B5F5}" srcOrd="6" destOrd="0" presId="urn:microsoft.com/office/officeart/2016/7/layout/LinearBlockProcessNumbered"/>
    <dgm:cxn modelId="{D095FFA4-CEA4-40B2-8B33-26AD9DE0D27E}" type="presParOf" srcId="{075CE167-57C8-4641-BDC0-C4B0FA67B5F5}" destId="{E8206768-92BD-40B2-98C6-5964D7FA1ADA}" srcOrd="0" destOrd="0" presId="urn:microsoft.com/office/officeart/2016/7/layout/LinearBlockProcessNumbered"/>
    <dgm:cxn modelId="{782190B8-BE87-49A2-A187-CBD69B0E95D2}" type="presParOf" srcId="{075CE167-57C8-4641-BDC0-C4B0FA67B5F5}" destId="{841C7906-5C86-4269-AD6D-54D2AE21066F}" srcOrd="1" destOrd="0" presId="urn:microsoft.com/office/officeart/2016/7/layout/LinearBlockProcessNumbered"/>
    <dgm:cxn modelId="{20141823-80B0-478D-BC83-5BF58E80CBDC}" type="presParOf" srcId="{075CE167-57C8-4641-BDC0-C4B0FA67B5F5}" destId="{593EAD63-2100-4CBB-8DFB-D5B5D5EBE224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0844B-00DF-49BF-AE42-789CE4BA72BE}">
      <dsp:nvSpPr>
        <dsp:cNvPr id="0" name=""/>
        <dsp:cNvSpPr/>
      </dsp:nvSpPr>
      <dsp:spPr>
        <a:xfrm>
          <a:off x="853" y="21822"/>
          <a:ext cx="3457633" cy="41491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900" kern="1200" dirty="0"/>
            <a:t>Actualizar el Ideario Educativo de OALA a la luz del documento “La Identidad de la Escuela Católica para una cultura del diálogo” (Congregación para la Educación y Cultura - Enero 2022).</a:t>
          </a:r>
          <a:endParaRPr lang="en-US" sz="1900" kern="1200" dirty="0"/>
        </a:p>
      </dsp:txBody>
      <dsp:txXfrm>
        <a:off x="853" y="1681486"/>
        <a:ext cx="3457633" cy="2489496"/>
      </dsp:txXfrm>
    </dsp:sp>
    <dsp:sp modelId="{416E5ED1-872C-4B25-B673-3A0DF3FF8CC5}">
      <dsp:nvSpPr>
        <dsp:cNvPr id="0" name=""/>
        <dsp:cNvSpPr/>
      </dsp:nvSpPr>
      <dsp:spPr>
        <a:xfrm>
          <a:off x="853" y="21822"/>
          <a:ext cx="3457633" cy="16596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/>
            <a:t>01</a:t>
          </a:r>
        </a:p>
      </dsp:txBody>
      <dsp:txXfrm>
        <a:off x="853" y="21822"/>
        <a:ext cx="3457633" cy="1659664"/>
      </dsp:txXfrm>
    </dsp:sp>
    <dsp:sp modelId="{1A561FF3-EE29-44E6-A44B-391C6AB21CB3}">
      <dsp:nvSpPr>
        <dsp:cNvPr id="0" name=""/>
        <dsp:cNvSpPr/>
      </dsp:nvSpPr>
      <dsp:spPr>
        <a:xfrm>
          <a:off x="3723134" y="31365"/>
          <a:ext cx="3457633" cy="4149160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900" kern="1200" dirty="0"/>
            <a:t>Colaborar con cada Circunscripción en la adaptación de su Proyecto Educativo a través de reuniones virtuales personalizadas. </a:t>
          </a:r>
          <a:endParaRPr lang="en-US" sz="1900" kern="1200" dirty="0"/>
        </a:p>
      </dsp:txBody>
      <dsp:txXfrm>
        <a:off x="3723134" y="1691029"/>
        <a:ext cx="3457633" cy="2489496"/>
      </dsp:txXfrm>
    </dsp:sp>
    <dsp:sp modelId="{4564654D-D77B-4E0F-9279-948EA2E27E2E}">
      <dsp:nvSpPr>
        <dsp:cNvPr id="0" name=""/>
        <dsp:cNvSpPr/>
      </dsp:nvSpPr>
      <dsp:spPr>
        <a:xfrm>
          <a:off x="3723134" y="12495"/>
          <a:ext cx="3457633" cy="16596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/>
            <a:t>02</a:t>
          </a:r>
        </a:p>
      </dsp:txBody>
      <dsp:txXfrm>
        <a:off x="3723134" y="12495"/>
        <a:ext cx="3457633" cy="1659664"/>
      </dsp:txXfrm>
    </dsp:sp>
    <dsp:sp modelId="{E3A8D5DA-EF05-4C57-B30F-62238139BE54}">
      <dsp:nvSpPr>
        <dsp:cNvPr id="0" name=""/>
        <dsp:cNvSpPr/>
      </dsp:nvSpPr>
      <dsp:spPr>
        <a:xfrm>
          <a:off x="7470195" y="43644"/>
          <a:ext cx="3457633" cy="414916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900" kern="1200" dirty="0"/>
            <a:t>Colaborar en la actualización del reglamento del Consejo Educativo Pastoral en cada escuela agustiniana. </a:t>
          </a:r>
          <a:endParaRPr lang="en-US" sz="1900" kern="1200" dirty="0"/>
        </a:p>
      </dsp:txBody>
      <dsp:txXfrm>
        <a:off x="7470195" y="1703308"/>
        <a:ext cx="3457633" cy="2489496"/>
      </dsp:txXfrm>
    </dsp:sp>
    <dsp:sp modelId="{336664B9-FB52-4592-8B16-D9F552CB53F1}">
      <dsp:nvSpPr>
        <dsp:cNvPr id="0" name=""/>
        <dsp:cNvSpPr/>
      </dsp:nvSpPr>
      <dsp:spPr>
        <a:xfrm>
          <a:off x="7469341" y="21822"/>
          <a:ext cx="3457633" cy="16596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600" kern="1200"/>
        </a:p>
      </dsp:txBody>
      <dsp:txXfrm>
        <a:off x="7469341" y="21822"/>
        <a:ext cx="3457633" cy="16596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20DF6-4B0E-41B1-BA24-6EE682661A8F}">
      <dsp:nvSpPr>
        <dsp:cNvPr id="0" name=""/>
        <dsp:cNvSpPr/>
      </dsp:nvSpPr>
      <dsp:spPr>
        <a:xfrm>
          <a:off x="853" y="21822"/>
          <a:ext cx="3457633" cy="41491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300" kern="1200"/>
            <a:t>Constituir un equipo de expertos en Prevención de abusos y creación de entornos saludables y seguros. </a:t>
          </a:r>
          <a:endParaRPr lang="en-US" sz="2300" kern="1200"/>
        </a:p>
      </dsp:txBody>
      <dsp:txXfrm>
        <a:off x="853" y="1681486"/>
        <a:ext cx="3457633" cy="2489496"/>
      </dsp:txXfrm>
    </dsp:sp>
    <dsp:sp modelId="{05ED0193-C7AD-4166-8597-1BC571664756}">
      <dsp:nvSpPr>
        <dsp:cNvPr id="0" name=""/>
        <dsp:cNvSpPr/>
      </dsp:nvSpPr>
      <dsp:spPr>
        <a:xfrm>
          <a:off x="853" y="21822"/>
          <a:ext cx="3457633" cy="16596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53" y="21822"/>
        <a:ext cx="3457633" cy="1659664"/>
      </dsp:txXfrm>
    </dsp:sp>
    <dsp:sp modelId="{B82AC3D7-C9E5-438E-8E80-20A2026A4729}">
      <dsp:nvSpPr>
        <dsp:cNvPr id="0" name=""/>
        <dsp:cNvSpPr/>
      </dsp:nvSpPr>
      <dsp:spPr>
        <a:xfrm>
          <a:off x="3735097" y="21822"/>
          <a:ext cx="3457633" cy="41491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300" kern="1200" dirty="0"/>
            <a:t>Elaborar un protocolo de prevención de abusos para las escuelas y motivando su certificación.</a:t>
          </a:r>
          <a:endParaRPr lang="en-US" sz="2300" kern="1200" dirty="0"/>
        </a:p>
      </dsp:txBody>
      <dsp:txXfrm>
        <a:off x="3735097" y="1681486"/>
        <a:ext cx="3457633" cy="2489496"/>
      </dsp:txXfrm>
    </dsp:sp>
    <dsp:sp modelId="{FC6EBD4C-E83D-4785-88D9-91A049D6B617}">
      <dsp:nvSpPr>
        <dsp:cNvPr id="0" name=""/>
        <dsp:cNvSpPr/>
      </dsp:nvSpPr>
      <dsp:spPr>
        <a:xfrm>
          <a:off x="3735097" y="21822"/>
          <a:ext cx="3457633" cy="16596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735097" y="21822"/>
        <a:ext cx="3457633" cy="1659664"/>
      </dsp:txXfrm>
    </dsp:sp>
    <dsp:sp modelId="{E23D4FC8-BBF0-4534-BEAD-B169F0F80BD3}">
      <dsp:nvSpPr>
        <dsp:cNvPr id="0" name=""/>
        <dsp:cNvSpPr/>
      </dsp:nvSpPr>
      <dsp:spPr>
        <a:xfrm>
          <a:off x="7469341" y="21822"/>
          <a:ext cx="3457633" cy="41491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300" kern="1200" dirty="0">
              <a:solidFill>
                <a:schemeClr val="tx1"/>
              </a:solidFill>
            </a:rPr>
            <a:t>Capacitar virtualmente a los directivos de la escuelas en prevención de abusos desde un enfoque sistémico.  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7469341" y="1681486"/>
        <a:ext cx="3457633" cy="2489496"/>
      </dsp:txXfrm>
    </dsp:sp>
    <dsp:sp modelId="{CA547433-2B75-4F98-AD23-2E51259436BC}">
      <dsp:nvSpPr>
        <dsp:cNvPr id="0" name=""/>
        <dsp:cNvSpPr/>
      </dsp:nvSpPr>
      <dsp:spPr>
        <a:xfrm>
          <a:off x="7469341" y="21822"/>
          <a:ext cx="3457633" cy="16596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/>
            <a:t>03</a:t>
          </a:r>
        </a:p>
      </dsp:txBody>
      <dsp:txXfrm>
        <a:off x="7469341" y="21822"/>
        <a:ext cx="3457633" cy="16596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73136-3E55-43C4-9C5A-15F95FEDD2E5}">
      <dsp:nvSpPr>
        <dsp:cNvPr id="0" name=""/>
        <dsp:cNvSpPr/>
      </dsp:nvSpPr>
      <dsp:spPr>
        <a:xfrm>
          <a:off x="213" y="371099"/>
          <a:ext cx="2577217" cy="34506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600" kern="1200" dirty="0"/>
            <a:t>Elaborar un proyecto de pastoral social de voluntariado “Ciudad de Dios” desde la pedagogía agustiniana a la luz del Pacto Educativo Global.</a:t>
          </a:r>
          <a:endParaRPr lang="en-US" sz="1600" kern="1200" dirty="0"/>
        </a:p>
      </dsp:txBody>
      <dsp:txXfrm>
        <a:off x="213" y="1751341"/>
        <a:ext cx="2577217" cy="2070363"/>
      </dsp:txXfrm>
    </dsp:sp>
    <dsp:sp modelId="{8DE8F998-C450-4973-91A0-D92A5B5A47B9}">
      <dsp:nvSpPr>
        <dsp:cNvPr id="0" name=""/>
        <dsp:cNvSpPr/>
      </dsp:nvSpPr>
      <dsp:spPr>
        <a:xfrm>
          <a:off x="213" y="5500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01</a:t>
          </a:r>
        </a:p>
      </dsp:txBody>
      <dsp:txXfrm>
        <a:off x="213" y="550072"/>
        <a:ext cx="2577217" cy="1237064"/>
      </dsp:txXfrm>
    </dsp:sp>
    <dsp:sp modelId="{3FF9E026-A721-4FAD-97A9-DAFFE59E078C}">
      <dsp:nvSpPr>
        <dsp:cNvPr id="0" name=""/>
        <dsp:cNvSpPr/>
      </dsp:nvSpPr>
      <dsp:spPr>
        <a:xfrm>
          <a:off x="2783608" y="371099"/>
          <a:ext cx="2577217" cy="3431925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kern="1200" dirty="0"/>
            <a:t>Capacitar presencialmente a los equipos pastorales de las escuelas en Liderazgo Agustino y el Proyecto Ciudad de Dios (Encuentro de Educación: Lima – Febrero 2024).</a:t>
          </a:r>
          <a:endParaRPr lang="en-US" sz="1600" kern="1200" dirty="0"/>
        </a:p>
      </dsp:txBody>
      <dsp:txXfrm>
        <a:off x="2783608" y="1743870"/>
        <a:ext cx="2577217" cy="2059155"/>
      </dsp:txXfrm>
    </dsp:sp>
    <dsp:sp modelId="{77852FEF-3513-45B8-9B15-18592C4C7343}">
      <dsp:nvSpPr>
        <dsp:cNvPr id="0" name=""/>
        <dsp:cNvSpPr/>
      </dsp:nvSpPr>
      <dsp:spPr>
        <a:xfrm>
          <a:off x="2783608" y="54073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02</a:t>
          </a:r>
        </a:p>
      </dsp:txBody>
      <dsp:txXfrm>
        <a:off x="2783608" y="540732"/>
        <a:ext cx="2577217" cy="1237064"/>
      </dsp:txXfrm>
    </dsp:sp>
    <dsp:sp modelId="{B30AA39F-1311-4C99-85F0-F71FB8DF0041}">
      <dsp:nvSpPr>
        <dsp:cNvPr id="0" name=""/>
        <dsp:cNvSpPr/>
      </dsp:nvSpPr>
      <dsp:spPr>
        <a:xfrm>
          <a:off x="5567003" y="371099"/>
          <a:ext cx="2577217" cy="3375948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/>
            <a:t>Elaborar un ecosistema digital para compartir las experiencias de Ciudad de Dios de diversas escuelas. </a:t>
          </a:r>
          <a:endParaRPr lang="en-US" sz="1900" kern="1200" dirty="0"/>
        </a:p>
      </dsp:txBody>
      <dsp:txXfrm>
        <a:off x="5567003" y="1721479"/>
        <a:ext cx="2577217" cy="2025569"/>
      </dsp:txXfrm>
    </dsp:sp>
    <dsp:sp modelId="{177472E3-96A1-45D1-8DAF-2A160CE53249}">
      <dsp:nvSpPr>
        <dsp:cNvPr id="0" name=""/>
        <dsp:cNvSpPr/>
      </dsp:nvSpPr>
      <dsp:spPr>
        <a:xfrm>
          <a:off x="5567003" y="512743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03</a:t>
          </a:r>
        </a:p>
      </dsp:txBody>
      <dsp:txXfrm>
        <a:off x="5567003" y="512743"/>
        <a:ext cx="2577217" cy="1237064"/>
      </dsp:txXfrm>
    </dsp:sp>
    <dsp:sp modelId="{E8206768-92BD-40B2-98C6-5964D7FA1ADA}">
      <dsp:nvSpPr>
        <dsp:cNvPr id="0" name=""/>
        <dsp:cNvSpPr/>
      </dsp:nvSpPr>
      <dsp:spPr>
        <a:xfrm>
          <a:off x="8350398" y="371099"/>
          <a:ext cx="2577217" cy="3341991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Acompañar</a:t>
          </a:r>
          <a:r>
            <a:rPr lang="en-US" sz="1900" kern="1200" dirty="0"/>
            <a:t> la </a:t>
          </a:r>
          <a:r>
            <a:rPr lang="en-US" sz="1900" kern="1200" dirty="0" err="1"/>
            <a:t>formación</a:t>
          </a:r>
          <a:r>
            <a:rPr lang="en-US" sz="1900" kern="1200" dirty="0"/>
            <a:t> de </a:t>
          </a:r>
          <a:r>
            <a:rPr lang="en-US" sz="1900" kern="1200" dirty="0" err="1"/>
            <a:t>líderes</a:t>
          </a:r>
          <a:r>
            <a:rPr lang="en-US" sz="1900" kern="1200" dirty="0"/>
            <a:t> </a:t>
          </a:r>
          <a:r>
            <a:rPr lang="en-US" sz="1900" kern="1200" dirty="0" err="1"/>
            <a:t>agustinos</a:t>
          </a:r>
          <a:r>
            <a:rPr lang="en-US" sz="1900" kern="1200" dirty="0"/>
            <a:t> </a:t>
          </a:r>
          <a:r>
            <a:rPr lang="en-US" sz="1900" kern="1200" dirty="0" err="1"/>
            <a:t>desde</a:t>
          </a:r>
          <a:r>
            <a:rPr lang="en-US" sz="1900" kern="1200" dirty="0"/>
            <a:t> </a:t>
          </a:r>
          <a:r>
            <a:rPr lang="en-US" sz="1900" kern="1200" dirty="0" err="1"/>
            <a:t>el</a:t>
          </a:r>
          <a:r>
            <a:rPr lang="en-US" sz="1900" kern="1200" dirty="0"/>
            <a:t> </a:t>
          </a:r>
          <a:r>
            <a:rPr lang="en-US" sz="1900" kern="1200" dirty="0" err="1"/>
            <a:t>voluntariado</a:t>
          </a:r>
          <a:r>
            <a:rPr lang="en-US" sz="1900" kern="1200" dirty="0"/>
            <a:t> Ciudad de Dios.</a:t>
          </a:r>
        </a:p>
      </dsp:txBody>
      <dsp:txXfrm>
        <a:off x="8350398" y="1707896"/>
        <a:ext cx="2577217" cy="2005194"/>
      </dsp:txXfrm>
    </dsp:sp>
    <dsp:sp modelId="{841C7906-5C86-4269-AD6D-54D2AE21066F}">
      <dsp:nvSpPr>
        <dsp:cNvPr id="0" name=""/>
        <dsp:cNvSpPr/>
      </dsp:nvSpPr>
      <dsp:spPr>
        <a:xfrm>
          <a:off x="8350398" y="495764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04</a:t>
          </a:r>
        </a:p>
      </dsp:txBody>
      <dsp:txXfrm>
        <a:off x="8350398" y="495764"/>
        <a:ext cx="2577217" cy="12370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0844B-00DF-49BF-AE42-789CE4BA72BE}">
      <dsp:nvSpPr>
        <dsp:cNvPr id="0" name=""/>
        <dsp:cNvSpPr/>
      </dsp:nvSpPr>
      <dsp:spPr>
        <a:xfrm>
          <a:off x="28279" y="126949"/>
          <a:ext cx="2577217" cy="39544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800" kern="1200" dirty="0"/>
            <a:t>Capacitar a un equipo escolar para la implementación del Proyecto de Vida (Vocacional): Trasciende. </a:t>
          </a:r>
          <a:endParaRPr lang="en-US" sz="1800" kern="1200" dirty="0"/>
        </a:p>
      </dsp:txBody>
      <dsp:txXfrm>
        <a:off x="28279" y="1708721"/>
        <a:ext cx="2577217" cy="2372658"/>
      </dsp:txXfrm>
    </dsp:sp>
    <dsp:sp modelId="{416E5ED1-872C-4B25-B673-3A0DF3FF8CC5}">
      <dsp:nvSpPr>
        <dsp:cNvPr id="0" name=""/>
        <dsp:cNvSpPr/>
      </dsp:nvSpPr>
      <dsp:spPr>
        <a:xfrm>
          <a:off x="213" y="5500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01</a:t>
          </a:r>
        </a:p>
      </dsp:txBody>
      <dsp:txXfrm>
        <a:off x="213" y="550072"/>
        <a:ext cx="2577217" cy="1237064"/>
      </dsp:txXfrm>
    </dsp:sp>
    <dsp:sp modelId="{1A561FF3-EE29-44E6-A44B-391C6AB21CB3}">
      <dsp:nvSpPr>
        <dsp:cNvPr id="0" name=""/>
        <dsp:cNvSpPr/>
      </dsp:nvSpPr>
      <dsp:spPr>
        <a:xfrm>
          <a:off x="2774691" y="126300"/>
          <a:ext cx="2577217" cy="3917102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600" kern="1200" dirty="0"/>
            <a:t>Capacitar a los equipos de pastoral de las escuelas en la elaboración de proyectos educativos pastorales desde el enfoque de Escuela en Pastoral del CELAM. (Encuentro: México,  Febrero 2026) </a:t>
          </a:r>
          <a:endParaRPr lang="en-US" sz="1600" kern="1200" dirty="0"/>
        </a:p>
      </dsp:txBody>
      <dsp:txXfrm>
        <a:off x="2774691" y="1693141"/>
        <a:ext cx="2577217" cy="2350261"/>
      </dsp:txXfrm>
    </dsp:sp>
    <dsp:sp modelId="{4564654D-D77B-4E0F-9279-948EA2E27E2E}">
      <dsp:nvSpPr>
        <dsp:cNvPr id="0" name=""/>
        <dsp:cNvSpPr/>
      </dsp:nvSpPr>
      <dsp:spPr>
        <a:xfrm>
          <a:off x="2774691" y="524455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02</a:t>
          </a:r>
        </a:p>
      </dsp:txBody>
      <dsp:txXfrm>
        <a:off x="2774691" y="524455"/>
        <a:ext cx="2577217" cy="1237064"/>
      </dsp:txXfrm>
    </dsp:sp>
    <dsp:sp modelId="{E3A8D5DA-EF05-4C57-B30F-62238139BE54}">
      <dsp:nvSpPr>
        <dsp:cNvPr id="0" name=""/>
        <dsp:cNvSpPr/>
      </dsp:nvSpPr>
      <dsp:spPr>
        <a:xfrm>
          <a:off x="5608238" y="126949"/>
          <a:ext cx="2577217" cy="3904917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Capacitar</a:t>
          </a:r>
          <a:r>
            <a:rPr lang="en-US" sz="2000" kern="1200" dirty="0"/>
            <a:t> a un </a:t>
          </a:r>
          <a:r>
            <a:rPr lang="en-US" sz="2000" kern="1200" dirty="0" err="1"/>
            <a:t>equipo</a:t>
          </a:r>
          <a:r>
            <a:rPr lang="en-US" sz="2000" kern="1200" dirty="0"/>
            <a:t> escolar para la </a:t>
          </a:r>
          <a:r>
            <a:rPr lang="en-US" sz="2000" kern="1200" dirty="0" err="1"/>
            <a:t>implementación</a:t>
          </a:r>
          <a:r>
            <a:rPr lang="en-US" sz="2000" kern="1200" dirty="0"/>
            <a:t> de un Proyecto de </a:t>
          </a:r>
          <a:r>
            <a:rPr lang="en-US" sz="2000" kern="1200" dirty="0" err="1"/>
            <a:t>Educación</a:t>
          </a:r>
          <a:r>
            <a:rPr lang="en-US" sz="2000" kern="1200" dirty="0"/>
            <a:t> Sexual Integral (ESI). </a:t>
          </a:r>
        </a:p>
      </dsp:txBody>
      <dsp:txXfrm>
        <a:off x="5608238" y="1688916"/>
        <a:ext cx="2577217" cy="2342950"/>
      </dsp:txXfrm>
    </dsp:sp>
    <dsp:sp modelId="{336664B9-FB52-4592-8B16-D9F552CB53F1}">
      <dsp:nvSpPr>
        <dsp:cNvPr id="0" name=""/>
        <dsp:cNvSpPr/>
      </dsp:nvSpPr>
      <dsp:spPr>
        <a:xfrm>
          <a:off x="5567003" y="525315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400" kern="1200"/>
        </a:p>
      </dsp:txBody>
      <dsp:txXfrm>
        <a:off x="5567003" y="525315"/>
        <a:ext cx="2577217" cy="1237064"/>
      </dsp:txXfrm>
    </dsp:sp>
    <dsp:sp modelId="{7DD3DA71-31DC-4872-B7A2-3739049C75B9}">
      <dsp:nvSpPr>
        <dsp:cNvPr id="0" name=""/>
        <dsp:cNvSpPr/>
      </dsp:nvSpPr>
      <dsp:spPr>
        <a:xfrm>
          <a:off x="8350398" y="119187"/>
          <a:ext cx="2577217" cy="3876434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8350398" y="1669760"/>
        <a:ext cx="2577217" cy="2325860"/>
      </dsp:txXfrm>
    </dsp:sp>
    <dsp:sp modelId="{A0E639F7-7854-4C3B-9C07-C5ADDF0D3E70}">
      <dsp:nvSpPr>
        <dsp:cNvPr id="0" name=""/>
        <dsp:cNvSpPr/>
      </dsp:nvSpPr>
      <dsp:spPr>
        <a:xfrm>
          <a:off x="8350398" y="511073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6400" kern="1200"/>
        </a:p>
      </dsp:txBody>
      <dsp:txXfrm>
        <a:off x="8350398" y="511073"/>
        <a:ext cx="2577217" cy="12370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0844B-00DF-49BF-AE42-789CE4BA72BE}">
      <dsp:nvSpPr>
        <dsp:cNvPr id="0" name=""/>
        <dsp:cNvSpPr/>
      </dsp:nvSpPr>
      <dsp:spPr>
        <a:xfrm>
          <a:off x="1941" y="87494"/>
          <a:ext cx="3463476" cy="394931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3457" tIns="0" rIns="303457" bIns="33020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3600" b="0" kern="1200" dirty="0"/>
            <a:t>Directivos</a:t>
          </a:r>
          <a:r>
            <a:rPr lang="es-419" sz="1900" kern="1200" dirty="0"/>
            <a:t>: Realizar dos conversatorios virtuales al año con directivos de las escuelas sobre temas de interés para compartir buenas prácticas desde una perspectiva agustiniana. (Mayo y Setiembre)</a:t>
          </a:r>
          <a:endParaRPr lang="en-US" sz="1900" kern="1200" dirty="0"/>
        </a:p>
      </dsp:txBody>
      <dsp:txXfrm>
        <a:off x="1941" y="1667222"/>
        <a:ext cx="3463476" cy="2369591"/>
      </dsp:txXfrm>
    </dsp:sp>
    <dsp:sp modelId="{416E5ED1-872C-4B25-B673-3A0DF3FF8CC5}">
      <dsp:nvSpPr>
        <dsp:cNvPr id="0" name=""/>
        <dsp:cNvSpPr/>
      </dsp:nvSpPr>
      <dsp:spPr>
        <a:xfrm>
          <a:off x="198357" y="204321"/>
          <a:ext cx="3072119" cy="147461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3457" tIns="165100" rIns="30345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/>
            <a:t>01</a:t>
          </a:r>
        </a:p>
      </dsp:txBody>
      <dsp:txXfrm>
        <a:off x="198357" y="204321"/>
        <a:ext cx="3072119" cy="1474617"/>
      </dsp:txXfrm>
    </dsp:sp>
    <dsp:sp modelId="{1A561FF3-EE29-44E6-A44B-391C6AB21CB3}">
      <dsp:nvSpPr>
        <dsp:cNvPr id="0" name=""/>
        <dsp:cNvSpPr/>
      </dsp:nvSpPr>
      <dsp:spPr>
        <a:xfrm>
          <a:off x="3701295" y="81411"/>
          <a:ext cx="3443016" cy="3922481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3457" tIns="0" rIns="303457" bIns="33020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3600" b="0" kern="1200" dirty="0"/>
            <a:t>Profesores</a:t>
          </a:r>
          <a:r>
            <a:rPr lang="es-419" sz="2200" b="1" kern="1200" dirty="0"/>
            <a:t>: </a:t>
          </a:r>
          <a:r>
            <a:rPr lang="es-419" sz="1800" kern="1200" dirty="0"/>
            <a:t>Realizar dos conversatorios virtuales al año con directivos de las escuelas sobre temas de interés para compartir buenas prácticas desde una perspectiva agustiniana. (Junio y Octubre)</a:t>
          </a:r>
          <a:endParaRPr lang="en-US" sz="2200" kern="1200" dirty="0"/>
        </a:p>
      </dsp:txBody>
      <dsp:txXfrm>
        <a:off x="3701295" y="1650404"/>
        <a:ext cx="3443016" cy="2353489"/>
      </dsp:txXfrm>
    </dsp:sp>
    <dsp:sp modelId="{4564654D-D77B-4E0F-9279-948EA2E27E2E}">
      <dsp:nvSpPr>
        <dsp:cNvPr id="0" name=""/>
        <dsp:cNvSpPr/>
      </dsp:nvSpPr>
      <dsp:spPr>
        <a:xfrm>
          <a:off x="3886743" y="182614"/>
          <a:ext cx="3072119" cy="147461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3457" tIns="165100" rIns="30345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/>
            <a:t>02</a:t>
          </a:r>
        </a:p>
      </dsp:txBody>
      <dsp:txXfrm>
        <a:off x="3886743" y="182614"/>
        <a:ext cx="3072119" cy="1474617"/>
      </dsp:txXfrm>
    </dsp:sp>
    <dsp:sp modelId="{E3A8D5DA-EF05-4C57-B30F-62238139BE54}">
      <dsp:nvSpPr>
        <dsp:cNvPr id="0" name=""/>
        <dsp:cNvSpPr/>
      </dsp:nvSpPr>
      <dsp:spPr>
        <a:xfrm>
          <a:off x="7403389" y="0"/>
          <a:ext cx="3811762" cy="404693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3457" tIns="0" rIns="303457" bIns="33020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3600" b="0" kern="1200" dirty="0"/>
            <a:t>Estudiantes</a:t>
          </a:r>
          <a:r>
            <a:rPr lang="es-419" sz="1900" kern="1200" dirty="0"/>
            <a:t>: 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900" kern="1200" dirty="0"/>
            <a:t>Realizar dos conversatorios virtuales al año con estudiantes sobre diversos temas desde una perspectiva agustiniana con ocasión de la conversión (Abril) y San Agustín (Agosto).</a:t>
          </a:r>
          <a:endParaRPr lang="en-US" sz="1900" kern="1200" dirty="0"/>
        </a:p>
      </dsp:txBody>
      <dsp:txXfrm>
        <a:off x="7403389" y="1618775"/>
        <a:ext cx="3811762" cy="2428163"/>
      </dsp:txXfrm>
    </dsp:sp>
    <dsp:sp modelId="{336664B9-FB52-4592-8B16-D9F552CB53F1}">
      <dsp:nvSpPr>
        <dsp:cNvPr id="0" name=""/>
        <dsp:cNvSpPr/>
      </dsp:nvSpPr>
      <dsp:spPr>
        <a:xfrm>
          <a:off x="7770532" y="253130"/>
          <a:ext cx="3072119" cy="147461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3457" tIns="165100" rIns="30345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600" kern="1200"/>
        </a:p>
      </dsp:txBody>
      <dsp:txXfrm>
        <a:off x="7770532" y="253130"/>
        <a:ext cx="3072119" cy="14746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73136-3E55-43C4-9C5A-15F95FEDD2E5}">
      <dsp:nvSpPr>
        <dsp:cNvPr id="0" name=""/>
        <dsp:cNvSpPr/>
      </dsp:nvSpPr>
      <dsp:spPr>
        <a:xfrm>
          <a:off x="213" y="389772"/>
          <a:ext cx="2577217" cy="30926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700" kern="1200" dirty="0"/>
            <a:t>Elaborar un </a:t>
          </a:r>
          <a:r>
            <a:rPr lang="es-419" sz="1700" kern="1200" dirty="0" err="1"/>
            <a:t>inductorio</a:t>
          </a:r>
          <a:r>
            <a:rPr lang="es-419" sz="1700" kern="1200" dirty="0"/>
            <a:t> asíncrono para los profesores nuevos en identidad y pedagogía agustiniana.</a:t>
          </a:r>
          <a:endParaRPr lang="en-US" sz="1700" kern="1200" dirty="0"/>
        </a:p>
      </dsp:txBody>
      <dsp:txXfrm>
        <a:off x="213" y="1626836"/>
        <a:ext cx="2577217" cy="1855596"/>
      </dsp:txXfrm>
    </dsp:sp>
    <dsp:sp modelId="{8DE8F998-C450-4973-91A0-D92A5B5A47B9}">
      <dsp:nvSpPr>
        <dsp:cNvPr id="0" name=""/>
        <dsp:cNvSpPr/>
      </dsp:nvSpPr>
      <dsp:spPr>
        <a:xfrm>
          <a:off x="213" y="3897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01</a:t>
          </a:r>
        </a:p>
      </dsp:txBody>
      <dsp:txXfrm>
        <a:off x="213" y="389772"/>
        <a:ext cx="2577217" cy="1237064"/>
      </dsp:txXfrm>
    </dsp:sp>
    <dsp:sp modelId="{3FF9E026-A721-4FAD-97A9-DAFFE59E078C}">
      <dsp:nvSpPr>
        <dsp:cNvPr id="0" name=""/>
        <dsp:cNvSpPr/>
      </dsp:nvSpPr>
      <dsp:spPr>
        <a:xfrm>
          <a:off x="2783608" y="389772"/>
          <a:ext cx="2577217" cy="3092660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700" kern="1200" dirty="0"/>
            <a:t>Elaborar una capacitación asíncrona general sobre el Currículo Evangelizador para los profesores. </a:t>
          </a:r>
          <a:endParaRPr lang="en-US" sz="1700" kern="1200" dirty="0"/>
        </a:p>
      </dsp:txBody>
      <dsp:txXfrm>
        <a:off x="2783608" y="1626836"/>
        <a:ext cx="2577217" cy="1855596"/>
      </dsp:txXfrm>
    </dsp:sp>
    <dsp:sp modelId="{77852FEF-3513-45B8-9B15-18592C4C7343}">
      <dsp:nvSpPr>
        <dsp:cNvPr id="0" name=""/>
        <dsp:cNvSpPr/>
      </dsp:nvSpPr>
      <dsp:spPr>
        <a:xfrm>
          <a:off x="2783608" y="3897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02</a:t>
          </a:r>
        </a:p>
      </dsp:txBody>
      <dsp:txXfrm>
        <a:off x="2783608" y="389772"/>
        <a:ext cx="2577217" cy="1237064"/>
      </dsp:txXfrm>
    </dsp:sp>
    <dsp:sp modelId="{B30AA39F-1311-4C99-85F0-F71FB8DF0041}">
      <dsp:nvSpPr>
        <dsp:cNvPr id="0" name=""/>
        <dsp:cNvSpPr/>
      </dsp:nvSpPr>
      <dsp:spPr>
        <a:xfrm>
          <a:off x="5567003" y="389772"/>
          <a:ext cx="2577217" cy="3092660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700" kern="1200" dirty="0"/>
            <a:t>Elaborar una capacitación asíncrona específica según su área sobre el Currículo Evangelizador para los profesores.</a:t>
          </a:r>
          <a:endParaRPr lang="en-US" sz="1700" kern="1200" dirty="0"/>
        </a:p>
      </dsp:txBody>
      <dsp:txXfrm>
        <a:off x="5567003" y="1626836"/>
        <a:ext cx="2577217" cy="1855596"/>
      </dsp:txXfrm>
    </dsp:sp>
    <dsp:sp modelId="{177472E3-96A1-45D1-8DAF-2A160CE53249}">
      <dsp:nvSpPr>
        <dsp:cNvPr id="0" name=""/>
        <dsp:cNvSpPr/>
      </dsp:nvSpPr>
      <dsp:spPr>
        <a:xfrm>
          <a:off x="5567003" y="3897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03</a:t>
          </a:r>
        </a:p>
      </dsp:txBody>
      <dsp:txXfrm>
        <a:off x="5567003" y="389772"/>
        <a:ext cx="2577217" cy="1237064"/>
      </dsp:txXfrm>
    </dsp:sp>
    <dsp:sp modelId="{E8206768-92BD-40B2-98C6-5964D7FA1ADA}">
      <dsp:nvSpPr>
        <dsp:cNvPr id="0" name=""/>
        <dsp:cNvSpPr/>
      </dsp:nvSpPr>
      <dsp:spPr>
        <a:xfrm>
          <a:off x="8350398" y="389772"/>
          <a:ext cx="2577217" cy="3092660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700" kern="1200" dirty="0"/>
            <a:t>Elaborar un repositorio de material audiovisual según diversos ejes temáticos desde una perspectiva católica. </a:t>
          </a:r>
          <a:endParaRPr lang="en-US" sz="1700" kern="1200" dirty="0"/>
        </a:p>
      </dsp:txBody>
      <dsp:txXfrm>
        <a:off x="8350398" y="1626836"/>
        <a:ext cx="2577217" cy="1855596"/>
      </dsp:txXfrm>
    </dsp:sp>
    <dsp:sp modelId="{841C7906-5C86-4269-AD6D-54D2AE21066F}">
      <dsp:nvSpPr>
        <dsp:cNvPr id="0" name=""/>
        <dsp:cNvSpPr/>
      </dsp:nvSpPr>
      <dsp:spPr>
        <a:xfrm>
          <a:off x="8350398" y="389772"/>
          <a:ext cx="2577217" cy="12370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04</a:t>
          </a:r>
        </a:p>
      </dsp:txBody>
      <dsp:txXfrm>
        <a:off x="8350398" y="389772"/>
        <a:ext cx="2577217" cy="1237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86ABE-C832-1BEA-0915-3B8A84BCA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5C13A7-3815-EB8F-552D-DCCC5F9404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F519D-470B-0408-F472-72C37D1A7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11DE6-900C-F1B3-928D-BE80B10EE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A2A99-1EB2-8700-55FE-08F2A102D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5997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DC3D-0A72-A1E5-C2F6-73D878566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B8A5C-B2C3-E7A1-3198-3F2087660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642AF-BCAA-D601-7EF3-73DD00DF5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6B2E2-C326-40FD-5D77-F747DAB50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BE5BE-461F-4236-9325-47835A01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66954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AAB69-6233-0283-FEE5-F18C4AC58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4F0B1-0A94-2BCA-6286-1382CFDD9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C6CCB-F1AA-EBD4-DA03-E7B22759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C9AD5-F7F2-C39C-F9A5-EB7EA927D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20751-14BF-9126-1D2F-7DAE5CAA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93994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D0266-2300-F2FC-9785-3BFDE2E34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1F1F2-8B33-9F79-34FA-797187FBC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126F2-ECEF-140F-D513-4A98810E6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9AE57-E3C2-2E94-8C48-6E7F79FA8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3447-39E2-8FB1-C927-F55DBC69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CC1CEB-7550-B6A9-33D8-396124F9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8276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7BB68-E0CF-EB6E-3BD9-104E058C7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B7621-5D6B-EA49-F879-AABD64D49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A9607-DDA3-8325-7FE7-1E5915632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946CCE-D105-2C36-1702-A3F2EEB31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DD58FC-DBC6-C0B5-7588-70EC45E788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3EAEA-D595-9630-E0D4-8ABAD1DC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164EA4-382A-67AD-9A02-1F14C2744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4DA7A-6F8D-E64E-8AE1-F2CC8B55D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47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39F5-3EDF-ADE2-8165-C1BD0A3BE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FBDDB-2A8E-EF4A-9B0B-2A7ACE7A4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B33D88-04F8-A423-6D70-D578F5A3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36FE3C-3047-83F3-6067-384698EFC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263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ADF1D6-0AF2-D178-0FDD-EB4E0C830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9F6147-A3CB-08CE-DB95-5A918182C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7ADE3-1CFB-011E-8D49-64B154259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7603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73FFD-89F4-6DD0-807D-15C8EA0A7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E69AC-7521-5CCF-764E-05E8F3E58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7CBF4-F1E2-1739-C59B-D9F7661E6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15D42A-CF09-B99B-0528-691D671A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8F94A-904A-E4E0-A5B3-744E420D1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21C86-D4EA-5477-5AFB-80C5278F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0123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269E0-7204-1359-47B2-7649F6AC9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E6398-83CD-B533-E3CE-34BF8AF38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6F6AF-0129-8FFC-A5F6-249181E14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61FA8-995C-1BCC-FDD5-55FAAD06E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BB473B-4C91-88C2-258D-85CE182E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9B25F-8408-7191-F75F-0D4266279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6274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43B3-28E5-3E2D-6D76-9CD9F8ABD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64B166-2E8B-9C9A-6025-A83C842DD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52773-93EE-EEDC-BD90-D6341F4D4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F055F-A62E-56E7-3B1B-64D13B2F0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1C04D-6F66-3F33-FBB4-3945240E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5640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94FB5C-F8E9-4FC1-08F0-8FB2B62F3F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C7B3E1-A001-125A-F420-F06443882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444DE-B252-91C8-D9BD-09238227A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D6B49-0CC3-A79F-9B32-F3F9F0042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B1F42-6299-0D7D-69A9-554609032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58050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5BD176-5BBA-EE17-4CF5-A319CDD19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P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10202-2FB4-7097-7112-D39DFB8B4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AAD4C-D24A-906C-047A-B0CD631B3A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C3E72-7700-40E5-9060-39D79BAC46B5}" type="datetimeFigureOut">
              <a:rPr lang="es-PE" smtClean="0"/>
              <a:t>3/12/2025</a:t>
            </a:fld>
            <a:endParaRPr lang="es-P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6640-6504-77B2-05F6-36676155F6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6CAEA-57F4-631F-D377-695ED35815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808F3-FD28-410C-B930-43B30B845A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5040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7" Type="http://schemas.openxmlformats.org/officeDocument/2006/relationships/image" Target="../media/image3.pn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7" Type="http://schemas.openxmlformats.org/officeDocument/2006/relationships/image" Target="../media/image3.png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7" Type="http://schemas.openxmlformats.org/officeDocument/2006/relationships/image" Target="../media/image3.png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00E0F77-E936-4985-B7B1-B9823486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1B9E1A-CC44-7ECB-9ABF-7DC2656DE4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89" y="4883544"/>
            <a:ext cx="3876086" cy="155690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OALA  </a:t>
            </a:r>
            <a:b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Área</a:t>
            </a: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Educación</a:t>
            </a: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Organización de Agustinos de Latinoamérica - OALA">
            <a:extLst>
              <a:ext uri="{FF2B5EF4-FFF2-40B4-BE49-F238E27FC236}">
                <a16:creationId xmlns:a16="http://schemas.microsoft.com/office/drawing/2014/main" id="{08204F09-D698-0EBE-E1B7-92A28DB89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2761" y="364142"/>
            <a:ext cx="10202532" cy="38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37157-6E00-C7BA-F7C4-E56E0F17A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2719" y="4883544"/>
            <a:ext cx="6586915" cy="15569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dirty="0"/>
              <a:t>Fr. Elías Neira OSA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dirty="0"/>
              <a:t>eneira.sa@gmail.com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dirty="0" err="1"/>
              <a:t>Coordinador</a:t>
            </a:r>
            <a:r>
              <a:rPr lang="en-US" sz="1800" dirty="0"/>
              <a:t> del </a:t>
            </a:r>
            <a:r>
              <a:rPr lang="en-US" sz="1800" dirty="0" err="1"/>
              <a:t>Área</a:t>
            </a:r>
            <a:r>
              <a:rPr lang="en-US" sz="1800" dirty="0"/>
              <a:t> de </a:t>
            </a:r>
            <a:r>
              <a:rPr lang="en-US" sz="1800" dirty="0" err="1"/>
              <a:t>Educación</a:t>
            </a:r>
            <a:r>
              <a:rPr lang="en-US" sz="1800" dirty="0"/>
              <a:t> de OALA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dirty="0"/>
              <a:t>2023 – 2027 </a:t>
            </a:r>
          </a:p>
        </p:txBody>
      </p:sp>
      <p:pic>
        <p:nvPicPr>
          <p:cNvPr id="1028" name="Picture 4" descr="Organización de Agustinos de Latinoamérica - OALA">
            <a:extLst>
              <a:ext uri="{FF2B5EF4-FFF2-40B4-BE49-F238E27FC236}">
                <a16:creationId xmlns:a16="http://schemas.microsoft.com/office/drawing/2014/main" id="{006198F2-55A4-A3B3-8EA0-07A9E341F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106" y="4772025"/>
            <a:ext cx="1983528" cy="198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109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78D8E8-9804-FF33-C5F5-957D8DDF7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s-419" sz="4000" dirty="0">
                <a:solidFill>
                  <a:srgbClr val="FFFFFF"/>
                </a:solidFill>
              </a:rPr>
              <a:t>Criterios para establecer prioridades según la UISG – USG sobre el PEG  </a:t>
            </a:r>
            <a:endParaRPr lang="es-PE" sz="4000" dirty="0">
              <a:solidFill>
                <a:srgbClr val="FFFFFF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4C0DB5D-C1AC-DFD9-3BE0-EC11DF7131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690222"/>
              </p:ext>
            </p:extLst>
          </p:nvPr>
        </p:nvGraphicFramePr>
        <p:xfrm>
          <a:off x="353630" y="2413534"/>
          <a:ext cx="11484739" cy="4013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7611">
                  <a:extLst>
                    <a:ext uri="{9D8B030D-6E8A-4147-A177-3AD203B41FA5}">
                      <a16:colId xmlns:a16="http://schemas.microsoft.com/office/drawing/2014/main" val="521129072"/>
                    </a:ext>
                  </a:extLst>
                </a:gridCol>
                <a:gridCol w="5781763">
                  <a:extLst>
                    <a:ext uri="{9D8B030D-6E8A-4147-A177-3AD203B41FA5}">
                      <a16:colId xmlns:a16="http://schemas.microsoft.com/office/drawing/2014/main" val="2711188747"/>
                    </a:ext>
                  </a:extLst>
                </a:gridCol>
                <a:gridCol w="4815365">
                  <a:extLst>
                    <a:ext uri="{9D8B030D-6E8A-4147-A177-3AD203B41FA5}">
                      <a16:colId xmlns:a16="http://schemas.microsoft.com/office/drawing/2014/main" val="3946337543"/>
                    </a:ext>
                  </a:extLst>
                </a:gridCol>
              </a:tblGrid>
              <a:tr h="527058">
                <a:tc>
                  <a:txBody>
                    <a:bodyPr/>
                    <a:lstStyle/>
                    <a:p>
                      <a:pPr algn="ctr"/>
                      <a:r>
                        <a:rPr lang="es-419" sz="2400"/>
                        <a:t>N°</a:t>
                      </a:r>
                      <a:endParaRPr lang="es-PE" sz="240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CRITERIOS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PROYECTOS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extLst>
                  <a:ext uri="{0D108BD9-81ED-4DB2-BD59-A6C34878D82A}">
                    <a16:rowId xmlns:a16="http://schemas.microsoft.com/office/drawing/2014/main" val="34361906"/>
                  </a:ext>
                </a:extLst>
              </a:tr>
              <a:tr h="527058">
                <a:tc>
                  <a:txBody>
                    <a:bodyPr/>
                    <a:lstStyle/>
                    <a:p>
                      <a:pPr algn="ctr"/>
                      <a:r>
                        <a:rPr lang="es-419" sz="2400"/>
                        <a:t>1</a:t>
                      </a:r>
                      <a:endParaRPr lang="es-PE" sz="240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Liderazgo apreciativo y relacional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Proyecto Ciudad de Dios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extLst>
                  <a:ext uri="{0D108BD9-81ED-4DB2-BD59-A6C34878D82A}">
                    <a16:rowId xmlns:a16="http://schemas.microsoft.com/office/drawing/2014/main" val="2609954281"/>
                  </a:ext>
                </a:extLst>
              </a:tr>
              <a:tr h="527058">
                <a:tc>
                  <a:txBody>
                    <a:bodyPr/>
                    <a:lstStyle/>
                    <a:p>
                      <a:pPr algn="ctr"/>
                      <a:r>
                        <a:rPr lang="es-419" sz="2400"/>
                        <a:t>2</a:t>
                      </a:r>
                      <a:endParaRPr lang="es-PE" sz="240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Pedagogía del cuidado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Protocolo de Prevención de abusos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extLst>
                  <a:ext uri="{0D108BD9-81ED-4DB2-BD59-A6C34878D82A}">
                    <a16:rowId xmlns:a16="http://schemas.microsoft.com/office/drawing/2014/main" val="2138943939"/>
                  </a:ext>
                </a:extLst>
              </a:tr>
              <a:tr h="527058">
                <a:tc>
                  <a:txBody>
                    <a:bodyPr/>
                    <a:lstStyle/>
                    <a:p>
                      <a:pPr algn="ctr"/>
                      <a:r>
                        <a:rPr lang="es-419" sz="2400"/>
                        <a:t>3</a:t>
                      </a:r>
                      <a:endParaRPr lang="es-PE" sz="240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Acompañamiento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Proyecto Trasciende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extLst>
                  <a:ext uri="{0D108BD9-81ED-4DB2-BD59-A6C34878D82A}">
                    <a16:rowId xmlns:a16="http://schemas.microsoft.com/office/drawing/2014/main" val="1061234686"/>
                  </a:ext>
                </a:extLst>
              </a:tr>
              <a:tr h="527058">
                <a:tc>
                  <a:txBody>
                    <a:bodyPr/>
                    <a:lstStyle/>
                    <a:p>
                      <a:pPr algn="ctr"/>
                      <a:r>
                        <a:rPr lang="es-419" sz="2400"/>
                        <a:t>4</a:t>
                      </a:r>
                      <a:endParaRPr lang="es-PE" sz="240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Construcción de equipos directivos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Ideario Agustino</a:t>
                      </a:r>
                    </a:p>
                    <a:p>
                      <a:r>
                        <a:rPr lang="es-419" sz="2400" dirty="0"/>
                        <a:t>Proyecto de intercambio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extLst>
                  <a:ext uri="{0D108BD9-81ED-4DB2-BD59-A6C34878D82A}">
                    <a16:rowId xmlns:a16="http://schemas.microsoft.com/office/drawing/2014/main" val="245420450"/>
                  </a:ext>
                </a:extLst>
              </a:tr>
              <a:tr h="527058">
                <a:tc>
                  <a:txBody>
                    <a:bodyPr/>
                    <a:lstStyle/>
                    <a:p>
                      <a:pPr algn="ctr"/>
                      <a:r>
                        <a:rPr lang="es-419" sz="2400"/>
                        <a:t>5</a:t>
                      </a:r>
                      <a:endParaRPr lang="es-PE" sz="240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/>
                        <a:t>Saberes y competencias relevantes</a:t>
                      </a:r>
                      <a:endParaRPr lang="es-PE" sz="240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Currículo Evangelizador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extLst>
                  <a:ext uri="{0D108BD9-81ED-4DB2-BD59-A6C34878D82A}">
                    <a16:rowId xmlns:a16="http://schemas.microsoft.com/office/drawing/2014/main" val="3411154648"/>
                  </a:ext>
                </a:extLst>
              </a:tr>
              <a:tr h="527058">
                <a:tc>
                  <a:txBody>
                    <a:bodyPr/>
                    <a:lstStyle/>
                    <a:p>
                      <a:pPr algn="ctr"/>
                      <a:r>
                        <a:rPr lang="es-419" sz="2400"/>
                        <a:t>6</a:t>
                      </a:r>
                      <a:endParaRPr lang="es-PE" sz="240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/>
                        <a:t>Competencia espiritual y acción pastoral</a:t>
                      </a:r>
                      <a:endParaRPr lang="es-PE" sz="2400"/>
                    </a:p>
                  </a:txBody>
                  <a:tcPr marL="119786" marR="119786" marT="59893" marB="59893"/>
                </a:tc>
                <a:tc>
                  <a:txBody>
                    <a:bodyPr/>
                    <a:lstStyle/>
                    <a:p>
                      <a:r>
                        <a:rPr lang="es-419" sz="2400" dirty="0"/>
                        <a:t>Capacitación de equipos pastorales</a:t>
                      </a:r>
                      <a:endParaRPr lang="es-PE" sz="2400" dirty="0"/>
                    </a:p>
                  </a:txBody>
                  <a:tcPr marL="119786" marR="119786" marT="59893" marB="59893"/>
                </a:tc>
                <a:extLst>
                  <a:ext uri="{0D108BD9-81ED-4DB2-BD59-A6C34878D82A}">
                    <a16:rowId xmlns:a16="http://schemas.microsoft.com/office/drawing/2014/main" val="306613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134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1C00A-620D-CEA8-6F08-1DAE95C71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s-419" sz="2800" dirty="0">
                <a:solidFill>
                  <a:srgbClr val="FFFFFF"/>
                </a:solidFill>
              </a:rPr>
              <a:t>1. Implementar el Ideario Educativo de OALA en cada Circunscripción. (OALA 2023 – 8, 10 y 11)</a:t>
            </a:r>
            <a:endParaRPr lang="es-PE" sz="2800" dirty="0">
              <a:solidFill>
                <a:srgbClr val="FFFFFF"/>
              </a:solidFill>
            </a:endParaRP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DED43746-AB49-DFDB-62CA-4B89E9E79F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23367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B6BFE63B-883A-2116-21CC-1E1FC09C0C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5116" y="2128676"/>
            <a:ext cx="3462828" cy="166435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39009E8-A475-5E42-5EA5-8745B4F1B602}"/>
              </a:ext>
            </a:extLst>
          </p:cNvPr>
          <p:cNvSpPr txBox="1"/>
          <p:nvPr/>
        </p:nvSpPr>
        <p:spPr>
          <a:xfrm>
            <a:off x="2918343" y="2423662"/>
            <a:ext cx="10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Abr - Jul</a:t>
            </a:r>
          </a:p>
          <a:p>
            <a:r>
              <a:rPr lang="es-419" sz="2400" dirty="0">
                <a:solidFill>
                  <a:schemeClr val="bg1"/>
                </a:solidFill>
              </a:rPr>
              <a:t>2024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FE3491-3DFF-DC11-48E5-E3FB80F77B7F}"/>
              </a:ext>
            </a:extLst>
          </p:cNvPr>
          <p:cNvSpPr txBox="1"/>
          <p:nvPr/>
        </p:nvSpPr>
        <p:spPr>
          <a:xfrm>
            <a:off x="10575421" y="2545351"/>
            <a:ext cx="10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Set - Nov 2024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A9B7D2-D67A-CB14-BB9A-1EBB51BD9867}"/>
              </a:ext>
            </a:extLst>
          </p:cNvPr>
          <p:cNvSpPr txBox="1"/>
          <p:nvPr/>
        </p:nvSpPr>
        <p:spPr>
          <a:xfrm>
            <a:off x="6736721" y="2423662"/>
            <a:ext cx="10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Set - Nov</a:t>
            </a:r>
          </a:p>
          <a:p>
            <a:r>
              <a:rPr lang="es-419" sz="2400" dirty="0">
                <a:solidFill>
                  <a:schemeClr val="bg1"/>
                </a:solidFill>
              </a:rPr>
              <a:t>2024</a:t>
            </a:r>
            <a:endParaRPr lang="es-P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58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65B12-D29F-E0AB-E34F-336B644F2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s-419" sz="2800" dirty="0">
                <a:solidFill>
                  <a:srgbClr val="FFFFFF"/>
                </a:solidFill>
              </a:rPr>
              <a:t>2. Implementar el Protocolo de Prevención de Abusos y crear entornos saludables y seguros. (OALA 2023 – 11)</a:t>
            </a:r>
            <a:endParaRPr lang="es-PE" sz="28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2A6655B-88D3-CA1E-E149-22BDB70981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873372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83E75F6-91CC-3FB6-B38F-DD44262C6F75}"/>
              </a:ext>
            </a:extLst>
          </p:cNvPr>
          <p:cNvSpPr txBox="1"/>
          <p:nvPr/>
        </p:nvSpPr>
        <p:spPr>
          <a:xfrm>
            <a:off x="2890351" y="2545353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Feb 2024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01BB62-E529-6910-4DB7-029093F79A34}"/>
              </a:ext>
            </a:extLst>
          </p:cNvPr>
          <p:cNvSpPr txBox="1"/>
          <p:nvPr/>
        </p:nvSpPr>
        <p:spPr>
          <a:xfrm>
            <a:off x="6784326" y="2545351"/>
            <a:ext cx="10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Mar - Jul 2024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7E8D98-DD92-38EA-8BE8-A975CE4EDAFA}"/>
              </a:ext>
            </a:extLst>
          </p:cNvPr>
          <p:cNvSpPr txBox="1"/>
          <p:nvPr/>
        </p:nvSpPr>
        <p:spPr>
          <a:xfrm>
            <a:off x="10482115" y="2545352"/>
            <a:ext cx="10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Set - Nov 2024</a:t>
            </a:r>
            <a:endParaRPr lang="es-P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953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CB41F-3D4B-AFA4-5605-AEA0F3EF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5" y="348865"/>
            <a:ext cx="10893106" cy="877729"/>
          </a:xfrm>
        </p:spPr>
        <p:txBody>
          <a:bodyPr anchor="ctr">
            <a:normAutofit/>
          </a:bodyPr>
          <a:lstStyle/>
          <a:p>
            <a:r>
              <a:rPr lang="es-419" sz="2800" dirty="0">
                <a:solidFill>
                  <a:srgbClr val="FFFFFF"/>
                </a:solidFill>
              </a:rPr>
              <a:t>3. </a:t>
            </a:r>
            <a:r>
              <a:rPr lang="es-PE" sz="2800" dirty="0">
                <a:solidFill>
                  <a:srgbClr val="FFFFFF"/>
                </a:solidFill>
              </a:rPr>
              <a:t>Sensibilizar, motivar e intensificar el voluntariado “Ciudad de Dios” para formar L</a:t>
            </a:r>
            <a:r>
              <a:rPr lang="es-419" sz="2800" dirty="0" err="1">
                <a:solidFill>
                  <a:srgbClr val="FFFFFF"/>
                </a:solidFill>
              </a:rPr>
              <a:t>íderes</a:t>
            </a:r>
            <a:r>
              <a:rPr lang="es-419" sz="2800" dirty="0">
                <a:solidFill>
                  <a:srgbClr val="FFFFFF"/>
                </a:solidFill>
              </a:rPr>
              <a:t> de Comunión que trascienden</a:t>
            </a:r>
            <a:r>
              <a:rPr lang="es-PE" sz="2800" dirty="0">
                <a:solidFill>
                  <a:srgbClr val="FFFFFF"/>
                </a:solidFill>
              </a:rPr>
              <a:t>. (OALA 2023 – 9 y 12)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27908B-0DAF-129B-A77F-DDD90DACBE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73928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2B879B1-EDF7-8878-9664-275F4D27DA20}"/>
              </a:ext>
            </a:extLst>
          </p:cNvPr>
          <p:cNvSpPr txBox="1"/>
          <p:nvPr/>
        </p:nvSpPr>
        <p:spPr>
          <a:xfrm>
            <a:off x="2209217" y="2759957"/>
            <a:ext cx="1026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Set - Nov 2023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A58CB2-305E-F554-8C20-AD6C32A245D8}"/>
              </a:ext>
            </a:extLst>
          </p:cNvPr>
          <p:cNvSpPr txBox="1"/>
          <p:nvPr/>
        </p:nvSpPr>
        <p:spPr>
          <a:xfrm>
            <a:off x="5064973" y="2739701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Feb 2024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C6FA24-14FD-DA3D-4A26-408B061992AA}"/>
              </a:ext>
            </a:extLst>
          </p:cNvPr>
          <p:cNvSpPr txBox="1"/>
          <p:nvPr/>
        </p:nvSpPr>
        <p:spPr>
          <a:xfrm>
            <a:off x="7920729" y="2759957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Mar 2024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C63CD7-44E3-9493-6408-232DDF2A8234}"/>
              </a:ext>
            </a:extLst>
          </p:cNvPr>
          <p:cNvSpPr txBox="1"/>
          <p:nvPr/>
        </p:nvSpPr>
        <p:spPr>
          <a:xfrm>
            <a:off x="10652450" y="2759957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Feb 2025</a:t>
            </a:r>
            <a:endParaRPr lang="es-P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57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1C00A-620D-CEA8-6F08-1DAE95C71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7" y="149290"/>
            <a:ext cx="10771564" cy="1315615"/>
          </a:xfrm>
        </p:spPr>
        <p:txBody>
          <a:bodyPr anchor="ctr">
            <a:normAutofit/>
          </a:bodyPr>
          <a:lstStyle/>
          <a:p>
            <a:r>
              <a:rPr lang="es-PE" sz="2800" dirty="0">
                <a:solidFill>
                  <a:srgbClr val="FFFFFF"/>
                </a:solidFill>
              </a:rPr>
              <a:t>4. Capacitar a los equipos pastorales en proyectos de formación integral </a:t>
            </a:r>
            <a:r>
              <a:rPr lang="es-419" sz="2800" dirty="0">
                <a:solidFill>
                  <a:srgbClr val="FFFFFF"/>
                </a:solidFill>
              </a:rPr>
              <a:t>(OALA 2023 – 11, 12, 13 y 15)</a:t>
            </a:r>
            <a:r>
              <a:rPr lang="es-PE" sz="2800" dirty="0">
                <a:solidFill>
                  <a:srgbClr val="FFFFFF"/>
                </a:solidFill>
              </a:rPr>
              <a:t>.  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DED43746-AB49-DFDB-62CA-4B89E9E79F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51436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B6BFE63B-883A-2116-21CC-1E1FC09C0C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9076" y="2491310"/>
            <a:ext cx="3288900" cy="172542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1A81737-68D7-44A1-1E75-5D7B02A68C04}"/>
              </a:ext>
            </a:extLst>
          </p:cNvPr>
          <p:cNvGrpSpPr/>
          <p:nvPr/>
        </p:nvGrpSpPr>
        <p:grpSpPr>
          <a:xfrm>
            <a:off x="8970727" y="2684802"/>
            <a:ext cx="2577217" cy="1237064"/>
            <a:chOff x="2774691" y="524455"/>
            <a:chExt cx="2577217" cy="123706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A128C34-1E0B-1B0F-261E-C5BB96BEB50F}"/>
                </a:ext>
              </a:extLst>
            </p:cNvPr>
            <p:cNvSpPr/>
            <p:nvPr/>
          </p:nvSpPr>
          <p:spPr>
            <a:xfrm>
              <a:off x="2774691" y="524455"/>
              <a:ext cx="2577217" cy="1237064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1">
              <a:schemeClr val="accent5">
                <a:hueOff val="-2252848"/>
                <a:satOff val="-5806"/>
                <a:lumOff val="-392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28BC7B1-E956-FB84-C0DB-5EEC2874D586}"/>
                </a:ext>
              </a:extLst>
            </p:cNvPr>
            <p:cNvSpPr txBox="1"/>
            <p:nvPr/>
          </p:nvSpPr>
          <p:spPr>
            <a:xfrm>
              <a:off x="2774691" y="524455"/>
              <a:ext cx="2577217" cy="123706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572" tIns="165100" rIns="254572" bIns="165100" numCol="1" spcCol="1270" anchor="ctr" anchorCtr="0">
              <a:noAutofit/>
            </a:bodyPr>
            <a:lstStyle/>
            <a:p>
              <a:pPr marL="0" lvl="0" indent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400" kern="1200" dirty="0"/>
                <a:t>04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9FEB74-5679-48F5-F07C-7B5124BAD13F}"/>
              </a:ext>
            </a:extLst>
          </p:cNvPr>
          <p:cNvSpPr txBox="1"/>
          <p:nvPr/>
        </p:nvSpPr>
        <p:spPr>
          <a:xfrm>
            <a:off x="9175350" y="3718300"/>
            <a:ext cx="23443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419" dirty="0">
                <a:solidFill>
                  <a:schemeClr val="bg1"/>
                </a:solidFill>
              </a:rPr>
              <a:t>Capacitar a un equipo escolar para la implementación de un Proyecto de Sana Convivencia (Para evitar el </a:t>
            </a:r>
            <a:r>
              <a:rPr lang="es-419" dirty="0" err="1">
                <a:solidFill>
                  <a:schemeClr val="bg1"/>
                </a:solidFill>
              </a:rPr>
              <a:t>Bullying</a:t>
            </a:r>
            <a:r>
              <a:rPr lang="es-419" dirty="0">
                <a:solidFill>
                  <a:schemeClr val="bg1"/>
                </a:solidFill>
              </a:rPr>
              <a:t>).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F1209F-7392-29EF-6FBC-81355EC72149}"/>
              </a:ext>
            </a:extLst>
          </p:cNvPr>
          <p:cNvSpPr txBox="1"/>
          <p:nvPr/>
        </p:nvSpPr>
        <p:spPr>
          <a:xfrm>
            <a:off x="2296703" y="2822025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Jul 2025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88FB45-98F5-58BA-2CE4-4361368450FB}"/>
              </a:ext>
            </a:extLst>
          </p:cNvPr>
          <p:cNvSpPr txBox="1"/>
          <p:nvPr/>
        </p:nvSpPr>
        <p:spPr>
          <a:xfrm>
            <a:off x="4975717" y="2790556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Feb 2026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46A7CD-9BC7-7788-5875-1F78FCAB3DE1}"/>
              </a:ext>
            </a:extLst>
          </p:cNvPr>
          <p:cNvSpPr txBox="1"/>
          <p:nvPr/>
        </p:nvSpPr>
        <p:spPr>
          <a:xfrm>
            <a:off x="7780591" y="2841354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Jul 2026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ADB8C0-320F-FF0B-B4B0-6E153ADC9821}"/>
              </a:ext>
            </a:extLst>
          </p:cNvPr>
          <p:cNvSpPr txBox="1"/>
          <p:nvPr/>
        </p:nvSpPr>
        <p:spPr>
          <a:xfrm>
            <a:off x="10557488" y="2790557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Nov 2026</a:t>
            </a:r>
            <a:endParaRPr lang="es-P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362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1C00A-620D-CEA8-6F08-1DAE95C71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 fontScale="90000"/>
          </a:bodyPr>
          <a:lstStyle/>
          <a:p>
            <a:r>
              <a:rPr lang="es-419" sz="3600" dirty="0">
                <a:solidFill>
                  <a:srgbClr val="FFFFFF"/>
                </a:solidFill>
              </a:rPr>
              <a:t>5. Proyecto de intercambio de buenas prácticas educativas. (OALA 2023 - 14)</a:t>
            </a:r>
            <a:endParaRPr lang="es-PE" sz="3600" dirty="0">
              <a:solidFill>
                <a:srgbClr val="FFFFFF"/>
              </a:solidFill>
            </a:endParaRP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DED43746-AB49-DFDB-62CA-4B89E9E79F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492161"/>
              </p:ext>
            </p:extLst>
          </p:nvPr>
        </p:nvGraphicFramePr>
        <p:xfrm>
          <a:off x="644056" y="2112579"/>
          <a:ext cx="11215152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B6BFE63B-883A-2116-21CC-1E1FC09C0C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5116" y="2128675"/>
            <a:ext cx="3462828" cy="16688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EEA07E-A3FF-2D02-86AD-3795F747A652}"/>
              </a:ext>
            </a:extLst>
          </p:cNvPr>
          <p:cNvSpPr txBox="1"/>
          <p:nvPr/>
        </p:nvSpPr>
        <p:spPr>
          <a:xfrm>
            <a:off x="3080518" y="2587631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2024</a:t>
            </a:r>
          </a:p>
          <a:p>
            <a:r>
              <a:rPr lang="es-419" sz="2400" dirty="0">
                <a:solidFill>
                  <a:schemeClr val="bg1"/>
                </a:solidFill>
              </a:rPr>
              <a:t>2027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8928C7-9CD9-A22C-6A6D-51C4A26081CB}"/>
              </a:ext>
            </a:extLst>
          </p:cNvPr>
          <p:cNvSpPr txBox="1"/>
          <p:nvPr/>
        </p:nvSpPr>
        <p:spPr>
          <a:xfrm>
            <a:off x="6736721" y="2547617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2024</a:t>
            </a:r>
          </a:p>
          <a:p>
            <a:r>
              <a:rPr lang="es-419" sz="2400" dirty="0">
                <a:solidFill>
                  <a:schemeClr val="bg1"/>
                </a:solidFill>
              </a:rPr>
              <a:t>2027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D0643B-350C-A056-FC2A-B87DDEA27085}"/>
              </a:ext>
            </a:extLst>
          </p:cNvPr>
          <p:cNvSpPr txBox="1"/>
          <p:nvPr/>
        </p:nvSpPr>
        <p:spPr>
          <a:xfrm>
            <a:off x="10664890" y="2414369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2024 </a:t>
            </a:r>
          </a:p>
          <a:p>
            <a:r>
              <a:rPr lang="es-419" sz="2400" dirty="0">
                <a:solidFill>
                  <a:schemeClr val="bg1"/>
                </a:solidFill>
              </a:rPr>
              <a:t>2027</a:t>
            </a:r>
            <a:endParaRPr lang="es-P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150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CB41F-3D4B-AFA4-5605-AEA0F3EF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 fontScale="90000"/>
          </a:bodyPr>
          <a:lstStyle/>
          <a:p>
            <a:r>
              <a:rPr kumimoji="0" lang="es-419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6. Proyecto común de formación de profesores en el </a:t>
            </a:r>
            <a:r>
              <a:rPr kumimoji="0" lang="es-419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Curr</a:t>
            </a:r>
            <a:r>
              <a:rPr lang="es-419" sz="4000" dirty="0" err="1">
                <a:solidFill>
                  <a:srgbClr val="FFFFFF"/>
                </a:solidFill>
                <a:latin typeface="Calibri Light" panose="020F0302020204030204"/>
              </a:rPr>
              <a:t>ículo</a:t>
            </a:r>
            <a:r>
              <a:rPr lang="es-419" sz="4000" dirty="0">
                <a:solidFill>
                  <a:srgbClr val="FFFFFF"/>
                </a:solidFill>
                <a:latin typeface="Calibri Light" panose="020F0302020204030204"/>
              </a:rPr>
              <a:t> Evangelizador</a:t>
            </a:r>
            <a:r>
              <a:rPr kumimoji="0" lang="es-419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 (OALA 2023 – 8 y 11)</a:t>
            </a:r>
            <a:endParaRPr lang="es-PE" sz="28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27908B-0DAF-129B-A77F-DDD90DACBE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2924886"/>
              </p:ext>
            </p:extLst>
          </p:nvPr>
        </p:nvGraphicFramePr>
        <p:xfrm>
          <a:off x="632084" y="2636930"/>
          <a:ext cx="10927829" cy="3872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6F5F78A-37AD-2A3E-AD2F-F0C50D8BB4A1}"/>
              </a:ext>
            </a:extLst>
          </p:cNvPr>
          <p:cNvSpPr txBox="1"/>
          <p:nvPr/>
        </p:nvSpPr>
        <p:spPr>
          <a:xfrm>
            <a:off x="538842" y="2079468"/>
            <a:ext cx="110210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400" dirty="0"/>
              <a:t>Elaborar una plataforma virtual para la formación de los profesores agustinianos</a:t>
            </a:r>
            <a:endParaRPr lang="es-PE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3432B4-7F83-0CD8-C373-94C10F762F29}"/>
              </a:ext>
            </a:extLst>
          </p:cNvPr>
          <p:cNvSpPr txBox="1"/>
          <p:nvPr/>
        </p:nvSpPr>
        <p:spPr>
          <a:xfrm>
            <a:off x="2315365" y="3176588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 err="1">
                <a:solidFill>
                  <a:schemeClr val="bg1"/>
                </a:solidFill>
              </a:rPr>
              <a:t>Ago</a:t>
            </a:r>
            <a:endParaRPr lang="es-419" sz="2400" dirty="0">
              <a:solidFill>
                <a:schemeClr val="bg1"/>
              </a:solidFill>
            </a:endParaRPr>
          </a:p>
          <a:p>
            <a:r>
              <a:rPr lang="es-419" sz="2400" dirty="0">
                <a:solidFill>
                  <a:schemeClr val="bg1"/>
                </a:solidFill>
              </a:rPr>
              <a:t>2024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F3FDD0-8F45-E42C-8ABB-09E0CEB8CEEF}"/>
              </a:ext>
            </a:extLst>
          </p:cNvPr>
          <p:cNvSpPr txBox="1"/>
          <p:nvPr/>
        </p:nvSpPr>
        <p:spPr>
          <a:xfrm>
            <a:off x="5131296" y="3164449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 err="1">
                <a:solidFill>
                  <a:schemeClr val="bg1"/>
                </a:solidFill>
              </a:rPr>
              <a:t>Ago</a:t>
            </a:r>
            <a:endParaRPr lang="es-419" sz="2400" dirty="0">
              <a:solidFill>
                <a:schemeClr val="bg1"/>
              </a:solidFill>
            </a:endParaRPr>
          </a:p>
          <a:p>
            <a:r>
              <a:rPr lang="es-419" sz="2400" dirty="0">
                <a:solidFill>
                  <a:schemeClr val="bg1"/>
                </a:solidFill>
              </a:rPr>
              <a:t>2025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C4F234-F62D-37E8-A22B-64AD798CE74F}"/>
              </a:ext>
            </a:extLst>
          </p:cNvPr>
          <p:cNvSpPr txBox="1"/>
          <p:nvPr/>
        </p:nvSpPr>
        <p:spPr>
          <a:xfrm>
            <a:off x="7836519" y="3176588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Ene</a:t>
            </a:r>
          </a:p>
          <a:p>
            <a:r>
              <a:rPr lang="es-419" sz="2400" dirty="0">
                <a:solidFill>
                  <a:schemeClr val="bg1"/>
                </a:solidFill>
              </a:rPr>
              <a:t>2026</a:t>
            </a:r>
            <a:endParaRPr lang="es-PE" sz="2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CB910-C907-B087-7232-3BF5E7641698}"/>
              </a:ext>
            </a:extLst>
          </p:cNvPr>
          <p:cNvSpPr txBox="1"/>
          <p:nvPr/>
        </p:nvSpPr>
        <p:spPr>
          <a:xfrm>
            <a:off x="10652450" y="3176588"/>
            <a:ext cx="102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>
                <a:solidFill>
                  <a:schemeClr val="bg1"/>
                </a:solidFill>
              </a:rPr>
              <a:t>Feb</a:t>
            </a:r>
          </a:p>
          <a:p>
            <a:r>
              <a:rPr lang="es-419" sz="2400" dirty="0">
                <a:solidFill>
                  <a:schemeClr val="bg1"/>
                </a:solidFill>
              </a:rPr>
              <a:t>2027</a:t>
            </a:r>
            <a:endParaRPr lang="es-P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779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164529-AE20-1D55-70FB-7F979DA3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419" sz="4000" dirty="0">
                <a:solidFill>
                  <a:srgbClr val="FFFFFF"/>
                </a:solidFill>
              </a:rPr>
              <a:t>Gantt General:</a:t>
            </a:r>
            <a:endParaRPr lang="es-PE" sz="4000" dirty="0">
              <a:solidFill>
                <a:srgbClr val="FFFFFF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359F6D1-8A40-3137-D87A-40ABF9DFDD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897043"/>
              </p:ext>
            </p:extLst>
          </p:nvPr>
        </p:nvGraphicFramePr>
        <p:xfrm>
          <a:off x="459350" y="1891970"/>
          <a:ext cx="1120392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508">
                  <a:extLst>
                    <a:ext uri="{9D8B030D-6E8A-4147-A177-3AD203B41FA5}">
                      <a16:colId xmlns:a16="http://schemas.microsoft.com/office/drawing/2014/main" val="2574756519"/>
                    </a:ext>
                  </a:extLst>
                </a:gridCol>
                <a:gridCol w="821094">
                  <a:extLst>
                    <a:ext uri="{9D8B030D-6E8A-4147-A177-3AD203B41FA5}">
                      <a16:colId xmlns:a16="http://schemas.microsoft.com/office/drawing/2014/main" val="3416327491"/>
                    </a:ext>
                  </a:extLst>
                </a:gridCol>
                <a:gridCol w="806378">
                  <a:extLst>
                    <a:ext uri="{9D8B030D-6E8A-4147-A177-3AD203B41FA5}">
                      <a16:colId xmlns:a16="http://schemas.microsoft.com/office/drawing/2014/main" val="3516906110"/>
                    </a:ext>
                  </a:extLst>
                </a:gridCol>
                <a:gridCol w="933660">
                  <a:extLst>
                    <a:ext uri="{9D8B030D-6E8A-4147-A177-3AD203B41FA5}">
                      <a16:colId xmlns:a16="http://schemas.microsoft.com/office/drawing/2014/main" val="890906263"/>
                    </a:ext>
                  </a:extLst>
                </a:gridCol>
                <a:gridCol w="933660">
                  <a:extLst>
                    <a:ext uri="{9D8B030D-6E8A-4147-A177-3AD203B41FA5}">
                      <a16:colId xmlns:a16="http://schemas.microsoft.com/office/drawing/2014/main" val="3015901953"/>
                    </a:ext>
                  </a:extLst>
                </a:gridCol>
                <a:gridCol w="933660">
                  <a:extLst>
                    <a:ext uri="{9D8B030D-6E8A-4147-A177-3AD203B41FA5}">
                      <a16:colId xmlns:a16="http://schemas.microsoft.com/office/drawing/2014/main" val="22205895"/>
                    </a:ext>
                  </a:extLst>
                </a:gridCol>
                <a:gridCol w="933660">
                  <a:extLst>
                    <a:ext uri="{9D8B030D-6E8A-4147-A177-3AD203B41FA5}">
                      <a16:colId xmlns:a16="http://schemas.microsoft.com/office/drawing/2014/main" val="3453584621"/>
                    </a:ext>
                  </a:extLst>
                </a:gridCol>
                <a:gridCol w="933660">
                  <a:extLst>
                    <a:ext uri="{9D8B030D-6E8A-4147-A177-3AD203B41FA5}">
                      <a16:colId xmlns:a16="http://schemas.microsoft.com/office/drawing/2014/main" val="3297213308"/>
                    </a:ext>
                  </a:extLst>
                </a:gridCol>
                <a:gridCol w="933660">
                  <a:extLst>
                    <a:ext uri="{9D8B030D-6E8A-4147-A177-3AD203B41FA5}">
                      <a16:colId xmlns:a16="http://schemas.microsoft.com/office/drawing/2014/main" val="2008789475"/>
                    </a:ext>
                  </a:extLst>
                </a:gridCol>
                <a:gridCol w="933660">
                  <a:extLst>
                    <a:ext uri="{9D8B030D-6E8A-4147-A177-3AD203B41FA5}">
                      <a16:colId xmlns:a16="http://schemas.microsoft.com/office/drawing/2014/main" val="921158746"/>
                    </a:ext>
                  </a:extLst>
                </a:gridCol>
                <a:gridCol w="933660">
                  <a:extLst>
                    <a:ext uri="{9D8B030D-6E8A-4147-A177-3AD203B41FA5}">
                      <a16:colId xmlns:a16="http://schemas.microsoft.com/office/drawing/2014/main" val="2460294218"/>
                    </a:ext>
                  </a:extLst>
                </a:gridCol>
                <a:gridCol w="933660">
                  <a:extLst>
                    <a:ext uri="{9D8B030D-6E8A-4147-A177-3AD203B41FA5}">
                      <a16:colId xmlns:a16="http://schemas.microsoft.com/office/drawing/2014/main" val="454323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419" dirty="0"/>
                        <a:t>Trimestres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2023 -3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2024 - 1 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2024 - 2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2024 - 3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2025 - 1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2025 - 2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2025 - 3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2026 - 1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2026 - 2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2026 - 3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/>
                        <a:t>2027 - 1</a:t>
                      </a:r>
                      <a:endParaRPr lang="es-PE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13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/>
                        <a:t>Proyecto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2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3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/>
                        <a:t>Proyecto 2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2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50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/>
                        <a:t>Proyecto 3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2 y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4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08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/>
                        <a:t>Proyecto 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2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4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18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/>
                        <a:t>Proyecto 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1,2 y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1,2 y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419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Acción 1,2 y 3</a:t>
                      </a:r>
                      <a:endParaRPr kumimoji="0" lang="es-P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1,2 y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1,2 y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1,2 y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41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/>
                        <a:t>Proyecto 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1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2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3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419" dirty="0">
                          <a:solidFill>
                            <a:schemeClr val="bg1"/>
                          </a:solidFill>
                        </a:rPr>
                        <a:t>Acción 4</a:t>
                      </a:r>
                      <a:endParaRPr lang="es-P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33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480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860</Words>
  <Application>Microsoft Office PowerPoint</Application>
  <PresentationFormat>Widescreen</PresentationFormat>
  <Paragraphs>147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Office Theme</vt:lpstr>
      <vt:lpstr>OALA   Área de Educación </vt:lpstr>
      <vt:lpstr>Criterios para establecer prioridades según la UISG – USG sobre el PEG  </vt:lpstr>
      <vt:lpstr>1. Implementar el Ideario Educativo de OALA en cada Circunscripción. (OALA 2023 – 8, 10 y 11)</vt:lpstr>
      <vt:lpstr>2. Implementar el Protocolo de Prevención de Abusos y crear entornos saludables y seguros. (OALA 2023 – 11)</vt:lpstr>
      <vt:lpstr>3. Sensibilizar, motivar e intensificar el voluntariado “Ciudad de Dios” para formar Líderes de Comunión que trascienden. (OALA 2023 – 9 y 12) </vt:lpstr>
      <vt:lpstr>4. Capacitar a los equipos pastorales en proyectos de formación integral (OALA 2023 – 11, 12, 13 y 15).  </vt:lpstr>
      <vt:lpstr>5. Proyecto de intercambio de buenas prácticas educativas. (OALA 2023 - 14)</vt:lpstr>
      <vt:lpstr>6. Proyecto común de formación de profesores en el Currículo Evangelizador. (OALA 2023 – 8 y 11)</vt:lpstr>
      <vt:lpstr>Gantt General: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OALA   Área de Educación</dc:title>
  <dc:creator>Elias Neira</dc:creator>
  <cp:lastModifiedBy>Marcio Vidal de Negreiros</cp:lastModifiedBy>
  <cp:revision>14</cp:revision>
  <dcterms:created xsi:type="dcterms:W3CDTF">2023-05-23T04:47:42Z</dcterms:created>
  <dcterms:modified xsi:type="dcterms:W3CDTF">2025-12-03T23:10:16Z</dcterms:modified>
</cp:coreProperties>
</file>